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9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20" r:id="rId2"/>
    <p:sldMasterId id="2147483705" r:id="rId3"/>
    <p:sldMasterId id="2147483746" r:id="rId4"/>
    <p:sldMasterId id="2147483789" r:id="rId5"/>
    <p:sldMasterId id="2147483974" r:id="rId6"/>
    <p:sldMasterId id="2147483995" r:id="rId7"/>
    <p:sldMasterId id="2147484016" r:id="rId8"/>
    <p:sldMasterId id="2147484037" r:id="rId9"/>
    <p:sldMasterId id="2147484078" r:id="rId10"/>
  </p:sldMasterIdLst>
  <p:notesMasterIdLst>
    <p:notesMasterId r:id="rId19"/>
  </p:notesMasterIdLst>
  <p:handoutMasterIdLst>
    <p:handoutMasterId r:id="rId20"/>
  </p:handoutMasterIdLst>
  <p:sldIdLst>
    <p:sldId id="615" r:id="rId11"/>
    <p:sldId id="614" r:id="rId12"/>
    <p:sldId id="613" r:id="rId13"/>
    <p:sldId id="636" r:id="rId14"/>
    <p:sldId id="631" r:id="rId15"/>
    <p:sldId id="630" r:id="rId16"/>
    <p:sldId id="634" r:id="rId17"/>
    <p:sldId id="63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8BC"/>
    <a:srgbClr val="F2692B"/>
    <a:srgbClr val="002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95BC81-3566-4208-A9FA-932E755B413D}" v="67" dt="2023-03-23T16:25:19.824"/>
    <p1510:client id="{F8EBF03B-3414-4E48-AD9B-0B3FACA23AA9}" v="156" dt="2023-03-22T16:56:58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2" autoAdjust="0"/>
    <p:restoredTop sz="78253" autoAdjust="0"/>
  </p:normalViewPr>
  <p:slideViewPr>
    <p:cSldViewPr snapToGrid="0" showGuides="1">
      <p:cViewPr varScale="1">
        <p:scale>
          <a:sx n="49" d="100"/>
          <a:sy n="49" d="100"/>
        </p:scale>
        <p:origin x="82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eson, Beth (ESJWL - ESJ Operations)" userId="d47886f8-e275-4704-b4db-907e612a64b5" providerId="ADAL" clId="{8E95BC81-3566-4208-A9FA-932E755B413D}"/>
    <pc:docChg chg="custSel modSld">
      <pc:chgData name="Mitcheson, Beth (ESJWL - ESJ Operations)" userId="d47886f8-e275-4704-b4db-907e612a64b5" providerId="ADAL" clId="{8E95BC81-3566-4208-A9FA-932E755B413D}" dt="2023-03-23T16:26:09.237" v="267" actId="20577"/>
      <pc:docMkLst>
        <pc:docMk/>
      </pc:docMkLst>
      <pc:sldChg chg="modSp">
        <pc:chgData name="Mitcheson, Beth (ESJWL - ESJ Operations)" userId="d47886f8-e275-4704-b4db-907e612a64b5" providerId="ADAL" clId="{8E95BC81-3566-4208-A9FA-932E755B413D}" dt="2023-03-23T11:18:09.268" v="50" actId="1076"/>
        <pc:sldMkLst>
          <pc:docMk/>
          <pc:sldMk cId="947107890" sldId="614"/>
        </pc:sldMkLst>
        <pc:spChg chg="mod">
          <ac:chgData name="Mitcheson, Beth (ESJWL - ESJ Operations)" userId="d47886f8-e275-4704-b4db-907e612a64b5" providerId="ADAL" clId="{8E95BC81-3566-4208-A9FA-932E755B413D}" dt="2023-03-23T11:18:09.268" v="50" actId="1076"/>
          <ac:spMkLst>
            <pc:docMk/>
            <pc:sldMk cId="947107890" sldId="614"/>
            <ac:spMk id="7" creationId="{00000000-0000-0000-0000-000000000000}"/>
          </ac:spMkLst>
        </pc:spChg>
        <pc:spChg chg="mod">
          <ac:chgData name="Mitcheson, Beth (ESJWL - ESJ Operations)" userId="d47886f8-e275-4704-b4db-907e612a64b5" providerId="ADAL" clId="{8E95BC81-3566-4208-A9FA-932E755B413D}" dt="2023-03-23T11:18:09.268" v="50" actId="1076"/>
          <ac:spMkLst>
            <pc:docMk/>
            <pc:sldMk cId="947107890" sldId="614"/>
            <ac:spMk id="8" creationId="{00000000-0000-0000-0000-000000000000}"/>
          </ac:spMkLst>
        </pc:spChg>
        <pc:spChg chg="mod">
          <ac:chgData name="Mitcheson, Beth (ESJWL - ESJ Operations)" userId="d47886f8-e275-4704-b4db-907e612a64b5" providerId="ADAL" clId="{8E95BC81-3566-4208-A9FA-932E755B413D}" dt="2023-03-23T11:18:09.268" v="50" actId="1076"/>
          <ac:spMkLst>
            <pc:docMk/>
            <pc:sldMk cId="947107890" sldId="614"/>
            <ac:spMk id="9" creationId="{00000000-0000-0000-0000-000000000000}"/>
          </ac:spMkLst>
        </pc:spChg>
        <pc:spChg chg="mod">
          <ac:chgData name="Mitcheson, Beth (ESJWL - ESJ Operations)" userId="d47886f8-e275-4704-b4db-907e612a64b5" providerId="ADAL" clId="{8E95BC81-3566-4208-A9FA-932E755B413D}" dt="2023-03-23T11:18:09.268" v="50" actId="1076"/>
          <ac:spMkLst>
            <pc:docMk/>
            <pc:sldMk cId="947107890" sldId="614"/>
            <ac:spMk id="10" creationId="{00000000-0000-0000-0000-000000000000}"/>
          </ac:spMkLst>
        </pc:spChg>
        <pc:spChg chg="mod">
          <ac:chgData name="Mitcheson, Beth (ESJWL - ESJ Operations)" userId="d47886f8-e275-4704-b4db-907e612a64b5" providerId="ADAL" clId="{8E95BC81-3566-4208-A9FA-932E755B413D}" dt="2023-03-23T11:18:09.268" v="50" actId="1076"/>
          <ac:spMkLst>
            <pc:docMk/>
            <pc:sldMk cId="947107890" sldId="614"/>
            <ac:spMk id="11" creationId="{00000000-0000-0000-0000-000000000000}"/>
          </ac:spMkLst>
        </pc:spChg>
        <pc:spChg chg="mod">
          <ac:chgData name="Mitcheson, Beth (ESJWL - ESJ Operations)" userId="d47886f8-e275-4704-b4db-907e612a64b5" providerId="ADAL" clId="{8E95BC81-3566-4208-A9FA-932E755B413D}" dt="2023-03-23T11:18:09.268" v="50" actId="1076"/>
          <ac:spMkLst>
            <pc:docMk/>
            <pc:sldMk cId="947107890" sldId="614"/>
            <ac:spMk id="12" creationId="{00000000-0000-0000-0000-000000000000}"/>
          </ac:spMkLst>
        </pc:spChg>
        <pc:spChg chg="mod">
          <ac:chgData name="Mitcheson, Beth (ESJWL - ESJ Operations)" userId="d47886f8-e275-4704-b4db-907e612a64b5" providerId="ADAL" clId="{8E95BC81-3566-4208-A9FA-932E755B413D}" dt="2023-03-23T11:18:09.268" v="50" actId="1076"/>
          <ac:spMkLst>
            <pc:docMk/>
            <pc:sldMk cId="947107890" sldId="614"/>
            <ac:spMk id="13" creationId="{00000000-0000-0000-0000-000000000000}"/>
          </ac:spMkLst>
        </pc:spChg>
        <pc:spChg chg="mod">
          <ac:chgData name="Mitcheson, Beth (ESJWL - ESJ Operations)" userId="d47886f8-e275-4704-b4db-907e612a64b5" providerId="ADAL" clId="{8E95BC81-3566-4208-A9FA-932E755B413D}" dt="2023-03-23T11:18:09.268" v="50" actId="1076"/>
          <ac:spMkLst>
            <pc:docMk/>
            <pc:sldMk cId="947107890" sldId="614"/>
            <ac:spMk id="14" creationId="{00000000-0000-0000-0000-000000000000}"/>
          </ac:spMkLst>
        </pc:spChg>
        <pc:spChg chg="mod">
          <ac:chgData name="Mitcheson, Beth (ESJWL - ESJ Operations)" userId="d47886f8-e275-4704-b4db-907e612a64b5" providerId="ADAL" clId="{8E95BC81-3566-4208-A9FA-932E755B413D}" dt="2023-03-23T11:18:09.268" v="50" actId="1076"/>
          <ac:spMkLst>
            <pc:docMk/>
            <pc:sldMk cId="947107890" sldId="614"/>
            <ac:spMk id="15" creationId="{00000000-0000-0000-0000-000000000000}"/>
          </ac:spMkLst>
        </pc:spChg>
        <pc:grpChg chg="mod">
          <ac:chgData name="Mitcheson, Beth (ESJWL - ESJ Operations)" userId="d47886f8-e275-4704-b4db-907e612a64b5" providerId="ADAL" clId="{8E95BC81-3566-4208-A9FA-932E755B413D}" dt="2023-03-23T11:18:09.268" v="50" actId="1076"/>
          <ac:grpSpMkLst>
            <pc:docMk/>
            <pc:sldMk cId="947107890" sldId="614"/>
            <ac:grpSpMk id="4" creationId="{00000000-0000-0000-0000-000000000000}"/>
          </ac:grpSpMkLst>
        </pc:grpChg>
        <pc:picChg chg="mod">
          <ac:chgData name="Mitcheson, Beth (ESJWL - ESJ Operations)" userId="d47886f8-e275-4704-b4db-907e612a64b5" providerId="ADAL" clId="{8E95BC81-3566-4208-A9FA-932E755B413D}" dt="2023-03-23T11:18:09.268" v="50" actId="1076"/>
          <ac:picMkLst>
            <pc:docMk/>
            <pc:sldMk cId="947107890" sldId="614"/>
            <ac:picMk id="5" creationId="{BED7FC3B-38B1-4383-96F1-B6CCDF71BBA6}"/>
          </ac:picMkLst>
        </pc:picChg>
        <pc:picChg chg="mod">
          <ac:chgData name="Mitcheson, Beth (ESJWL - ESJ Operations)" userId="d47886f8-e275-4704-b4db-907e612a64b5" providerId="ADAL" clId="{8E95BC81-3566-4208-A9FA-932E755B413D}" dt="2023-03-23T11:18:09.268" v="50" actId="1076"/>
          <ac:picMkLst>
            <pc:docMk/>
            <pc:sldMk cId="947107890" sldId="614"/>
            <ac:picMk id="6" creationId="{F0DA7363-57CA-4A19-B70E-856F24A55379}"/>
          </ac:picMkLst>
        </pc:picChg>
      </pc:sldChg>
      <pc:sldChg chg="modSp mod">
        <pc:chgData name="Mitcheson, Beth (ESJWL - ESJ Operations)" userId="d47886f8-e275-4704-b4db-907e612a64b5" providerId="ADAL" clId="{8E95BC81-3566-4208-A9FA-932E755B413D}" dt="2023-03-23T11:17:53.160" v="49" actId="5793"/>
        <pc:sldMkLst>
          <pc:docMk/>
          <pc:sldMk cId="2184235660" sldId="615"/>
        </pc:sldMkLst>
        <pc:spChg chg="mod">
          <ac:chgData name="Mitcheson, Beth (ESJWL - ESJ Operations)" userId="d47886f8-e275-4704-b4db-907e612a64b5" providerId="ADAL" clId="{8E95BC81-3566-4208-A9FA-932E755B413D}" dt="2023-03-23T11:17:53.160" v="49" actId="5793"/>
          <ac:spMkLst>
            <pc:docMk/>
            <pc:sldMk cId="2184235660" sldId="615"/>
            <ac:spMk id="9219" creationId="{A97B563C-4C31-4EB1-9AC4-45BBDF229127}"/>
          </ac:spMkLst>
        </pc:spChg>
        <pc:graphicFrameChg chg="mod">
          <ac:chgData name="Mitcheson, Beth (ESJWL - ESJ Operations)" userId="d47886f8-e275-4704-b4db-907e612a64b5" providerId="ADAL" clId="{8E95BC81-3566-4208-A9FA-932E755B413D}" dt="2023-03-23T11:17:45.206" v="48" actId="20577"/>
          <ac:graphicFrameMkLst>
            <pc:docMk/>
            <pc:sldMk cId="2184235660" sldId="615"/>
            <ac:graphicFrameMk id="4" creationId="{DEF0812C-9CDD-457A-ABEE-BBD8958EB824}"/>
          </ac:graphicFrameMkLst>
        </pc:graphicFrameChg>
        <pc:picChg chg="mod">
          <ac:chgData name="Mitcheson, Beth (ESJWL - ESJ Operations)" userId="d47886f8-e275-4704-b4db-907e612a64b5" providerId="ADAL" clId="{8E95BC81-3566-4208-A9FA-932E755B413D}" dt="2023-03-23T11:17:22.837" v="42" actId="1037"/>
          <ac:picMkLst>
            <pc:docMk/>
            <pc:sldMk cId="2184235660" sldId="615"/>
            <ac:picMk id="9221" creationId="{00DC6B0A-3AB4-4A84-95FC-4C220BBFD336}"/>
          </ac:picMkLst>
        </pc:picChg>
      </pc:sldChg>
      <pc:sldChg chg="modSp mod">
        <pc:chgData name="Mitcheson, Beth (ESJWL - ESJ Operations)" userId="d47886f8-e275-4704-b4db-907e612a64b5" providerId="ADAL" clId="{8E95BC81-3566-4208-A9FA-932E755B413D}" dt="2023-03-23T12:04:40.776" v="132" actId="27636"/>
        <pc:sldMkLst>
          <pc:docMk/>
          <pc:sldMk cId="1028127221" sldId="630"/>
        </pc:sldMkLst>
        <pc:spChg chg="mod">
          <ac:chgData name="Mitcheson, Beth (ESJWL - ESJ Operations)" userId="d47886f8-e275-4704-b4db-907e612a64b5" providerId="ADAL" clId="{8E95BC81-3566-4208-A9FA-932E755B413D}" dt="2023-03-23T12:04:40.776" v="132" actId="27636"/>
          <ac:spMkLst>
            <pc:docMk/>
            <pc:sldMk cId="1028127221" sldId="630"/>
            <ac:spMk id="2" creationId="{5BB71122-0475-4C70-9877-D43367C2B7AC}"/>
          </ac:spMkLst>
        </pc:spChg>
        <pc:spChg chg="mod">
          <ac:chgData name="Mitcheson, Beth (ESJWL - ESJ Operations)" userId="d47886f8-e275-4704-b4db-907e612a64b5" providerId="ADAL" clId="{8E95BC81-3566-4208-A9FA-932E755B413D}" dt="2023-03-23T11:31:25.947" v="113" actId="20577"/>
          <ac:spMkLst>
            <pc:docMk/>
            <pc:sldMk cId="1028127221" sldId="630"/>
            <ac:spMk id="3" creationId="{547491A7-6D1F-4FD1-A4D9-CABEAA4B0707}"/>
          </ac:spMkLst>
        </pc:spChg>
      </pc:sldChg>
      <pc:sldChg chg="modSp mod">
        <pc:chgData name="Mitcheson, Beth (ESJWL - ESJ Operations)" userId="d47886f8-e275-4704-b4db-907e612a64b5" providerId="ADAL" clId="{8E95BC81-3566-4208-A9FA-932E755B413D}" dt="2023-03-23T11:31:08.840" v="104" actId="20577"/>
        <pc:sldMkLst>
          <pc:docMk/>
          <pc:sldMk cId="3122172571" sldId="631"/>
        </pc:sldMkLst>
        <pc:spChg chg="mod">
          <ac:chgData name="Mitcheson, Beth (ESJWL - ESJ Operations)" userId="d47886f8-e275-4704-b4db-907e612a64b5" providerId="ADAL" clId="{8E95BC81-3566-4208-A9FA-932E755B413D}" dt="2023-03-23T11:30:52.451" v="86" actId="27636"/>
          <ac:spMkLst>
            <pc:docMk/>
            <pc:sldMk cId="3122172571" sldId="631"/>
            <ac:spMk id="2" creationId="{7E66F946-D2A2-0B2D-4614-485EDA4A0137}"/>
          </ac:spMkLst>
        </pc:spChg>
        <pc:spChg chg="mod">
          <ac:chgData name="Mitcheson, Beth (ESJWL - ESJ Operations)" userId="d47886f8-e275-4704-b4db-907e612a64b5" providerId="ADAL" clId="{8E95BC81-3566-4208-A9FA-932E755B413D}" dt="2023-03-23T11:31:08.840" v="104" actId="20577"/>
          <ac:spMkLst>
            <pc:docMk/>
            <pc:sldMk cId="3122172571" sldId="631"/>
            <ac:spMk id="3" creationId="{851DDDA1-E167-3FF7-10A9-CC939387F3C8}"/>
          </ac:spMkLst>
        </pc:spChg>
      </pc:sldChg>
      <pc:sldChg chg="modSp mod">
        <pc:chgData name="Mitcheson, Beth (ESJWL - ESJ Operations)" userId="d47886f8-e275-4704-b4db-907e612a64b5" providerId="ADAL" clId="{8E95BC81-3566-4208-A9FA-932E755B413D}" dt="2023-03-23T12:05:16.590" v="134" actId="20577"/>
        <pc:sldMkLst>
          <pc:docMk/>
          <pc:sldMk cId="3879715697" sldId="634"/>
        </pc:sldMkLst>
        <pc:spChg chg="mod">
          <ac:chgData name="Mitcheson, Beth (ESJWL - ESJ Operations)" userId="d47886f8-e275-4704-b4db-907e612a64b5" providerId="ADAL" clId="{8E95BC81-3566-4208-A9FA-932E755B413D}" dt="2023-03-23T12:05:16.590" v="134" actId="20577"/>
          <ac:spMkLst>
            <pc:docMk/>
            <pc:sldMk cId="3879715697" sldId="634"/>
            <ac:spMk id="3" creationId="{9E090B75-1916-27A6-79BC-292B4A84CFE2}"/>
          </ac:spMkLst>
        </pc:spChg>
      </pc:sldChg>
      <pc:sldChg chg="addSp delSp modSp mod">
        <pc:chgData name="Mitcheson, Beth (ESJWL - ESJ Operations)" userId="d47886f8-e275-4704-b4db-907e612a64b5" providerId="ADAL" clId="{8E95BC81-3566-4208-A9FA-932E755B413D}" dt="2023-03-23T16:26:09.237" v="267" actId="20577"/>
        <pc:sldMkLst>
          <pc:docMk/>
          <pc:sldMk cId="3633244784" sldId="635"/>
        </pc:sldMkLst>
        <pc:spChg chg="del">
          <ac:chgData name="Mitcheson, Beth (ESJWL - ESJ Operations)" userId="d47886f8-e275-4704-b4db-907e612a64b5" providerId="ADAL" clId="{8E95BC81-3566-4208-A9FA-932E755B413D}" dt="2023-03-23T12:48:33.477" v="135" actId="478"/>
          <ac:spMkLst>
            <pc:docMk/>
            <pc:sldMk cId="3633244784" sldId="635"/>
            <ac:spMk id="3" creationId="{677311E4-BF7E-1AE3-F76E-EFD925B84D1A}"/>
          </ac:spMkLst>
        </pc:spChg>
        <pc:spChg chg="add mod">
          <ac:chgData name="Mitcheson, Beth (ESJWL - ESJ Operations)" userId="d47886f8-e275-4704-b4db-907e612a64b5" providerId="ADAL" clId="{8E95BC81-3566-4208-A9FA-932E755B413D}" dt="2023-03-23T12:52:51.951" v="206" actId="14100"/>
          <ac:spMkLst>
            <pc:docMk/>
            <pc:sldMk cId="3633244784" sldId="635"/>
            <ac:spMk id="5" creationId="{06EF1998-B657-F6B3-88E8-FD073DCFD653}"/>
          </ac:spMkLst>
        </pc:spChg>
        <pc:spChg chg="add mod">
          <ac:chgData name="Mitcheson, Beth (ESJWL - ESJ Operations)" userId="d47886f8-e275-4704-b4db-907e612a64b5" providerId="ADAL" clId="{8E95BC81-3566-4208-A9FA-932E755B413D}" dt="2023-03-23T12:54:07.654" v="213" actId="403"/>
          <ac:spMkLst>
            <pc:docMk/>
            <pc:sldMk cId="3633244784" sldId="635"/>
            <ac:spMk id="6" creationId="{5C52EA4E-432A-90C7-2B86-1561A464813A}"/>
          </ac:spMkLst>
        </pc:spChg>
        <pc:spChg chg="add mod">
          <ac:chgData name="Mitcheson, Beth (ESJWL - ESJ Operations)" userId="d47886f8-e275-4704-b4db-907e612a64b5" providerId="ADAL" clId="{8E95BC81-3566-4208-A9FA-932E755B413D}" dt="2023-03-23T12:56:55.043" v="223" actId="1076"/>
          <ac:spMkLst>
            <pc:docMk/>
            <pc:sldMk cId="3633244784" sldId="635"/>
            <ac:spMk id="7" creationId="{64932675-0EB5-8645-5A5B-21ABC2F6EFB1}"/>
          </ac:spMkLst>
        </pc:spChg>
        <pc:spChg chg="add mod">
          <ac:chgData name="Mitcheson, Beth (ESJWL - ESJ Operations)" userId="d47886f8-e275-4704-b4db-907e612a64b5" providerId="ADAL" clId="{8E95BC81-3566-4208-A9FA-932E755B413D}" dt="2023-03-23T12:58:33.417" v="229" actId="1076"/>
          <ac:spMkLst>
            <pc:docMk/>
            <pc:sldMk cId="3633244784" sldId="635"/>
            <ac:spMk id="8" creationId="{D5D4A5AD-6CF9-4F39-CEC2-C4BC10E41B2A}"/>
          </ac:spMkLst>
        </pc:spChg>
        <pc:spChg chg="add mod">
          <ac:chgData name="Mitcheson, Beth (ESJWL - ESJ Operations)" userId="d47886f8-e275-4704-b4db-907e612a64b5" providerId="ADAL" clId="{8E95BC81-3566-4208-A9FA-932E755B413D}" dt="2023-03-23T13:02:27.191" v="250" actId="20577"/>
          <ac:spMkLst>
            <pc:docMk/>
            <pc:sldMk cId="3633244784" sldId="635"/>
            <ac:spMk id="9" creationId="{4624CD3E-9595-DD05-BAFA-7C57A16ED1FB}"/>
          </ac:spMkLst>
        </pc:spChg>
        <pc:spChg chg="add mod">
          <ac:chgData name="Mitcheson, Beth (ESJWL - ESJ Operations)" userId="d47886f8-e275-4704-b4db-907e612a64b5" providerId="ADAL" clId="{8E95BC81-3566-4208-A9FA-932E755B413D}" dt="2023-03-23T16:11:03.963" v="261" actId="207"/>
          <ac:spMkLst>
            <pc:docMk/>
            <pc:sldMk cId="3633244784" sldId="635"/>
            <ac:spMk id="10" creationId="{0BBB156A-860F-5AFB-7AC3-64D79C7792B5}"/>
          </ac:spMkLst>
        </pc:spChg>
        <pc:spChg chg="add mod">
          <ac:chgData name="Mitcheson, Beth (ESJWL - ESJ Operations)" userId="d47886f8-e275-4704-b4db-907e612a64b5" providerId="ADAL" clId="{8E95BC81-3566-4208-A9FA-932E755B413D}" dt="2023-03-23T16:26:09.237" v="267" actId="20577"/>
          <ac:spMkLst>
            <pc:docMk/>
            <pc:sldMk cId="3633244784" sldId="635"/>
            <ac:spMk id="11" creationId="{AA1EE9B3-9B82-6FC5-9D48-D088BF6F7D04}"/>
          </ac:spMkLst>
        </pc:spChg>
      </pc:sldChg>
      <pc:sldChg chg="delSp modSp mod">
        <pc:chgData name="Mitcheson, Beth (ESJWL - ESJ Operations)" userId="d47886f8-e275-4704-b4db-907e612a64b5" providerId="ADAL" clId="{8E95BC81-3566-4208-A9FA-932E755B413D}" dt="2023-03-23T11:20:38.741" v="63" actId="20577"/>
        <pc:sldMkLst>
          <pc:docMk/>
          <pc:sldMk cId="3784369226" sldId="636"/>
        </pc:sldMkLst>
        <pc:spChg chg="del">
          <ac:chgData name="Mitcheson, Beth (ESJWL - ESJ Operations)" userId="d47886f8-e275-4704-b4db-907e612a64b5" providerId="ADAL" clId="{8E95BC81-3566-4208-A9FA-932E755B413D}" dt="2023-03-23T11:18:18.333" v="51" actId="478"/>
          <ac:spMkLst>
            <pc:docMk/>
            <pc:sldMk cId="3784369226" sldId="636"/>
            <ac:spMk id="3" creationId="{00000000-0000-0000-0000-000000000000}"/>
          </ac:spMkLst>
        </pc:spChg>
        <pc:spChg chg="mod">
          <ac:chgData name="Mitcheson, Beth (ESJWL - ESJ Operations)" userId="d47886f8-e275-4704-b4db-907e612a64b5" providerId="ADAL" clId="{8E95BC81-3566-4208-A9FA-932E755B413D}" dt="2023-03-23T11:20:38.741" v="63" actId="20577"/>
          <ac:spMkLst>
            <pc:docMk/>
            <pc:sldMk cId="3784369226" sldId="636"/>
            <ac:spMk id="17" creationId="{235CB18D-873F-DBCE-31A8-44C22565813E}"/>
          </ac:spMkLst>
        </pc:spChg>
      </pc:sldChg>
    </pc:docChg>
  </pc:docChgLst>
  <pc:docChgLst>
    <pc:chgData name="Robin Banerjee" userId="c8229e58-cc98-4ef7-865b-8843b871ebaa" providerId="ADAL" clId="{F8EBF03B-3414-4E48-AD9B-0B3FACA23AA9}"/>
    <pc:docChg chg="undo custSel addSld delSld modSld sldOrd delMainMaster">
      <pc:chgData name="Robin Banerjee" userId="c8229e58-cc98-4ef7-865b-8843b871ebaa" providerId="ADAL" clId="{F8EBF03B-3414-4E48-AD9B-0B3FACA23AA9}" dt="2023-03-22T16:59:03.877" v="548" actId="1038"/>
      <pc:docMkLst>
        <pc:docMk/>
      </pc:docMkLst>
      <pc:sldChg chg="del">
        <pc:chgData name="Robin Banerjee" userId="c8229e58-cc98-4ef7-865b-8843b871ebaa" providerId="ADAL" clId="{F8EBF03B-3414-4E48-AD9B-0B3FACA23AA9}" dt="2023-03-22T16:05:59.894" v="0" actId="47"/>
        <pc:sldMkLst>
          <pc:docMk/>
          <pc:sldMk cId="1503519190" sldId="257"/>
        </pc:sldMkLst>
      </pc:sldChg>
      <pc:sldChg chg="del">
        <pc:chgData name="Robin Banerjee" userId="c8229e58-cc98-4ef7-865b-8843b871ebaa" providerId="ADAL" clId="{F8EBF03B-3414-4E48-AD9B-0B3FACA23AA9}" dt="2023-03-22T16:08:57.024" v="29" actId="47"/>
        <pc:sldMkLst>
          <pc:docMk/>
          <pc:sldMk cId="3241567873" sldId="270"/>
        </pc:sldMkLst>
      </pc:sldChg>
      <pc:sldChg chg="addSp delSp modSp del mod">
        <pc:chgData name="Robin Banerjee" userId="c8229e58-cc98-4ef7-865b-8843b871ebaa" providerId="ADAL" clId="{F8EBF03B-3414-4E48-AD9B-0B3FACA23AA9}" dt="2023-03-22T16:49:24.381" v="286" actId="47"/>
        <pc:sldMkLst>
          <pc:docMk/>
          <pc:sldMk cId="2566158813" sldId="308"/>
        </pc:sldMkLst>
        <pc:spChg chg="mod">
          <ac:chgData name="Robin Banerjee" userId="c8229e58-cc98-4ef7-865b-8843b871ebaa" providerId="ADAL" clId="{F8EBF03B-3414-4E48-AD9B-0B3FACA23AA9}" dt="2023-03-22T16:46:12.453" v="192" actId="1076"/>
          <ac:spMkLst>
            <pc:docMk/>
            <pc:sldMk cId="2566158813" sldId="308"/>
            <ac:spMk id="2" creationId="{277C424D-D8C6-44C2-981A-8C203F1C634F}"/>
          </ac:spMkLst>
        </pc:spChg>
        <pc:spChg chg="mod">
          <ac:chgData name="Robin Banerjee" userId="c8229e58-cc98-4ef7-865b-8843b871ebaa" providerId="ADAL" clId="{F8EBF03B-3414-4E48-AD9B-0B3FACA23AA9}" dt="2023-03-22T16:46:28.049" v="195" actId="20577"/>
          <ac:spMkLst>
            <pc:docMk/>
            <pc:sldMk cId="2566158813" sldId="308"/>
            <ac:spMk id="3" creationId="{1CAF4EA1-6EF4-4EBF-869D-CBD39853A1AF}"/>
          </ac:spMkLst>
        </pc:spChg>
        <pc:picChg chg="add del mod">
          <ac:chgData name="Robin Banerjee" userId="c8229e58-cc98-4ef7-865b-8843b871ebaa" providerId="ADAL" clId="{F8EBF03B-3414-4E48-AD9B-0B3FACA23AA9}" dt="2023-03-22T16:46:07.779" v="191" actId="21"/>
          <ac:picMkLst>
            <pc:docMk/>
            <pc:sldMk cId="2566158813" sldId="308"/>
            <ac:picMk id="8" creationId="{31C78E6C-51F0-9EFC-979D-E9423D3EEE64}"/>
          </ac:picMkLst>
        </pc:picChg>
      </pc:sldChg>
      <pc:sldChg chg="del">
        <pc:chgData name="Robin Banerjee" userId="c8229e58-cc98-4ef7-865b-8843b871ebaa" providerId="ADAL" clId="{F8EBF03B-3414-4E48-AD9B-0B3FACA23AA9}" dt="2023-03-22T16:51:26.417" v="288" actId="47"/>
        <pc:sldMkLst>
          <pc:docMk/>
          <pc:sldMk cId="986946536" sldId="596"/>
        </pc:sldMkLst>
      </pc:sldChg>
      <pc:sldChg chg="del">
        <pc:chgData name="Robin Banerjee" userId="c8229e58-cc98-4ef7-865b-8843b871ebaa" providerId="ADAL" clId="{F8EBF03B-3414-4E48-AD9B-0B3FACA23AA9}" dt="2023-03-22T16:06:17.078" v="3" actId="47"/>
        <pc:sldMkLst>
          <pc:docMk/>
          <pc:sldMk cId="4221224210" sldId="599"/>
        </pc:sldMkLst>
      </pc:sldChg>
      <pc:sldChg chg="del">
        <pc:chgData name="Robin Banerjee" userId="c8229e58-cc98-4ef7-865b-8843b871ebaa" providerId="ADAL" clId="{F8EBF03B-3414-4E48-AD9B-0B3FACA23AA9}" dt="2023-03-22T16:06:32.117" v="5" actId="2696"/>
        <pc:sldMkLst>
          <pc:docMk/>
          <pc:sldMk cId="3887819881" sldId="602"/>
        </pc:sldMkLst>
      </pc:sldChg>
      <pc:sldChg chg="del">
        <pc:chgData name="Robin Banerjee" userId="c8229e58-cc98-4ef7-865b-8843b871ebaa" providerId="ADAL" clId="{F8EBF03B-3414-4E48-AD9B-0B3FACA23AA9}" dt="2023-03-22T16:06:03.130" v="1" actId="47"/>
        <pc:sldMkLst>
          <pc:docMk/>
          <pc:sldMk cId="2759816871" sldId="607"/>
        </pc:sldMkLst>
      </pc:sldChg>
      <pc:sldChg chg="del">
        <pc:chgData name="Robin Banerjee" userId="c8229e58-cc98-4ef7-865b-8843b871ebaa" providerId="ADAL" clId="{F8EBF03B-3414-4E48-AD9B-0B3FACA23AA9}" dt="2023-03-22T16:06:03.672" v="2" actId="47"/>
        <pc:sldMkLst>
          <pc:docMk/>
          <pc:sldMk cId="2715525256" sldId="608"/>
        </pc:sldMkLst>
      </pc:sldChg>
      <pc:sldChg chg="del">
        <pc:chgData name="Robin Banerjee" userId="c8229e58-cc98-4ef7-865b-8843b871ebaa" providerId="ADAL" clId="{F8EBF03B-3414-4E48-AD9B-0B3FACA23AA9}" dt="2023-03-22T16:08:51.174" v="28" actId="47"/>
        <pc:sldMkLst>
          <pc:docMk/>
          <pc:sldMk cId="936581656" sldId="611"/>
        </pc:sldMkLst>
      </pc:sldChg>
      <pc:sldChg chg="del">
        <pc:chgData name="Robin Banerjee" userId="c8229e58-cc98-4ef7-865b-8843b871ebaa" providerId="ADAL" clId="{F8EBF03B-3414-4E48-AD9B-0B3FACA23AA9}" dt="2023-03-22T16:06:17.078" v="3" actId="47"/>
        <pc:sldMkLst>
          <pc:docMk/>
          <pc:sldMk cId="4169527739" sldId="612"/>
        </pc:sldMkLst>
      </pc:sldChg>
      <pc:sldChg chg="modAnim">
        <pc:chgData name="Robin Banerjee" userId="c8229e58-cc98-4ef7-865b-8843b871ebaa" providerId="ADAL" clId="{F8EBF03B-3414-4E48-AD9B-0B3FACA23AA9}" dt="2023-03-22T16:13:37.745" v="32"/>
        <pc:sldMkLst>
          <pc:docMk/>
          <pc:sldMk cId="2184235660" sldId="615"/>
        </pc:sldMkLst>
      </pc:sldChg>
      <pc:sldChg chg="del">
        <pc:chgData name="Robin Banerjee" userId="c8229e58-cc98-4ef7-865b-8843b871ebaa" providerId="ADAL" clId="{F8EBF03B-3414-4E48-AD9B-0B3FACA23AA9}" dt="2023-03-22T16:08:51.174" v="28" actId="47"/>
        <pc:sldMkLst>
          <pc:docMk/>
          <pc:sldMk cId="4149076066" sldId="624"/>
        </pc:sldMkLst>
      </pc:sldChg>
      <pc:sldChg chg="del">
        <pc:chgData name="Robin Banerjee" userId="c8229e58-cc98-4ef7-865b-8843b871ebaa" providerId="ADAL" clId="{F8EBF03B-3414-4E48-AD9B-0B3FACA23AA9}" dt="2023-03-22T16:08:51.174" v="28" actId="47"/>
        <pc:sldMkLst>
          <pc:docMk/>
          <pc:sldMk cId="4039117757" sldId="625"/>
        </pc:sldMkLst>
      </pc:sldChg>
      <pc:sldChg chg="del">
        <pc:chgData name="Robin Banerjee" userId="c8229e58-cc98-4ef7-865b-8843b871ebaa" providerId="ADAL" clId="{F8EBF03B-3414-4E48-AD9B-0B3FACA23AA9}" dt="2023-03-22T16:06:22.603" v="4" actId="47"/>
        <pc:sldMkLst>
          <pc:docMk/>
          <pc:sldMk cId="2122466529" sldId="626"/>
        </pc:sldMkLst>
      </pc:sldChg>
      <pc:sldChg chg="del">
        <pc:chgData name="Robin Banerjee" userId="c8229e58-cc98-4ef7-865b-8843b871ebaa" providerId="ADAL" clId="{F8EBF03B-3414-4E48-AD9B-0B3FACA23AA9}" dt="2023-03-22T16:06:32.117" v="5" actId="2696"/>
        <pc:sldMkLst>
          <pc:docMk/>
          <pc:sldMk cId="457748156" sldId="627"/>
        </pc:sldMkLst>
      </pc:sldChg>
      <pc:sldChg chg="modSp mod">
        <pc:chgData name="Robin Banerjee" userId="c8229e58-cc98-4ef7-865b-8843b871ebaa" providerId="ADAL" clId="{F8EBF03B-3414-4E48-AD9B-0B3FACA23AA9}" dt="2023-03-22T16:07:37.421" v="27" actId="6549"/>
        <pc:sldMkLst>
          <pc:docMk/>
          <pc:sldMk cId="1028127221" sldId="630"/>
        </pc:sldMkLst>
        <pc:spChg chg="mod">
          <ac:chgData name="Robin Banerjee" userId="c8229e58-cc98-4ef7-865b-8843b871ebaa" providerId="ADAL" clId="{F8EBF03B-3414-4E48-AD9B-0B3FACA23AA9}" dt="2023-03-22T16:07:37.421" v="27" actId="6549"/>
          <ac:spMkLst>
            <pc:docMk/>
            <pc:sldMk cId="1028127221" sldId="630"/>
            <ac:spMk id="2" creationId="{5BB71122-0475-4C70-9877-D43367C2B7AC}"/>
          </ac:spMkLst>
        </pc:spChg>
      </pc:sldChg>
      <pc:sldChg chg="del">
        <pc:chgData name="Robin Banerjee" userId="c8229e58-cc98-4ef7-865b-8843b871ebaa" providerId="ADAL" clId="{F8EBF03B-3414-4E48-AD9B-0B3FACA23AA9}" dt="2023-03-22T16:06:39.227" v="6" actId="47"/>
        <pc:sldMkLst>
          <pc:docMk/>
          <pc:sldMk cId="2664589660" sldId="631"/>
        </pc:sldMkLst>
      </pc:sldChg>
      <pc:sldChg chg="modSp new mod ord">
        <pc:chgData name="Robin Banerjee" userId="c8229e58-cc98-4ef7-865b-8843b871ebaa" providerId="ADAL" clId="{F8EBF03B-3414-4E48-AD9B-0B3FACA23AA9}" dt="2023-03-22T16:19:28.450" v="94" actId="114"/>
        <pc:sldMkLst>
          <pc:docMk/>
          <pc:sldMk cId="3122172571" sldId="631"/>
        </pc:sldMkLst>
        <pc:spChg chg="mod">
          <ac:chgData name="Robin Banerjee" userId="c8229e58-cc98-4ef7-865b-8843b871ebaa" providerId="ADAL" clId="{F8EBF03B-3414-4E48-AD9B-0B3FACA23AA9}" dt="2023-03-22T16:19:28.450" v="94" actId="114"/>
          <ac:spMkLst>
            <pc:docMk/>
            <pc:sldMk cId="3122172571" sldId="631"/>
            <ac:spMk id="2" creationId="{7E66F946-D2A2-0B2D-4614-485EDA4A0137}"/>
          </ac:spMkLst>
        </pc:spChg>
        <pc:spChg chg="mod">
          <ac:chgData name="Robin Banerjee" userId="c8229e58-cc98-4ef7-865b-8843b871ebaa" providerId="ADAL" clId="{F8EBF03B-3414-4E48-AD9B-0B3FACA23AA9}" dt="2023-03-22T16:18:51.771" v="84" actId="20577"/>
          <ac:spMkLst>
            <pc:docMk/>
            <pc:sldMk cId="3122172571" sldId="631"/>
            <ac:spMk id="3" creationId="{851DDDA1-E167-3FF7-10A9-CC939387F3C8}"/>
          </ac:spMkLst>
        </pc:spChg>
      </pc:sldChg>
      <pc:sldChg chg="new del">
        <pc:chgData name="Robin Banerjee" userId="c8229e58-cc98-4ef7-865b-8843b871ebaa" providerId="ADAL" clId="{F8EBF03B-3414-4E48-AD9B-0B3FACA23AA9}" dt="2023-03-22T16:13:41.309" v="33" actId="680"/>
        <pc:sldMkLst>
          <pc:docMk/>
          <pc:sldMk cId="3858648367" sldId="631"/>
        </pc:sldMkLst>
      </pc:sldChg>
      <pc:sldChg chg="del">
        <pc:chgData name="Robin Banerjee" userId="c8229e58-cc98-4ef7-865b-8843b871ebaa" providerId="ADAL" clId="{F8EBF03B-3414-4E48-AD9B-0B3FACA23AA9}" dt="2023-03-22T16:06:39.227" v="6" actId="47"/>
        <pc:sldMkLst>
          <pc:docMk/>
          <pc:sldMk cId="1224361444" sldId="632"/>
        </pc:sldMkLst>
      </pc:sldChg>
      <pc:sldChg chg="new del">
        <pc:chgData name="Robin Banerjee" userId="c8229e58-cc98-4ef7-865b-8843b871ebaa" providerId="ADAL" clId="{F8EBF03B-3414-4E48-AD9B-0B3FACA23AA9}" dt="2023-03-22T16:47:28.945" v="212" actId="47"/>
        <pc:sldMkLst>
          <pc:docMk/>
          <pc:sldMk cId="1331034918" sldId="632"/>
        </pc:sldMkLst>
      </pc:sldChg>
      <pc:sldChg chg="addSp delSp modSp add del mod">
        <pc:chgData name="Robin Banerjee" userId="c8229e58-cc98-4ef7-865b-8843b871ebaa" providerId="ADAL" clId="{F8EBF03B-3414-4E48-AD9B-0B3FACA23AA9}" dt="2023-03-22T16:49:24.777" v="287" actId="47"/>
        <pc:sldMkLst>
          <pc:docMk/>
          <pc:sldMk cId="1061863106" sldId="633"/>
        </pc:sldMkLst>
        <pc:spChg chg="del">
          <ac:chgData name="Robin Banerjee" userId="c8229e58-cc98-4ef7-865b-8843b871ebaa" providerId="ADAL" clId="{F8EBF03B-3414-4E48-AD9B-0B3FACA23AA9}" dt="2023-03-22T16:46:41.975" v="201" actId="478"/>
          <ac:spMkLst>
            <pc:docMk/>
            <pc:sldMk cId="1061863106" sldId="633"/>
            <ac:spMk id="2" creationId="{277C424D-D8C6-44C2-981A-8C203F1C634F}"/>
          </ac:spMkLst>
        </pc:spChg>
        <pc:spChg chg="del">
          <ac:chgData name="Robin Banerjee" userId="c8229e58-cc98-4ef7-865b-8843b871ebaa" providerId="ADAL" clId="{F8EBF03B-3414-4E48-AD9B-0B3FACA23AA9}" dt="2023-03-22T16:46:43.519" v="202" actId="478"/>
          <ac:spMkLst>
            <pc:docMk/>
            <pc:sldMk cId="1061863106" sldId="633"/>
            <ac:spMk id="3" creationId="{1CAF4EA1-6EF4-4EBF-869D-CBD39853A1AF}"/>
          </ac:spMkLst>
        </pc:spChg>
        <pc:spChg chg="add del mod">
          <ac:chgData name="Robin Banerjee" userId="c8229e58-cc98-4ef7-865b-8843b871ebaa" providerId="ADAL" clId="{F8EBF03B-3414-4E48-AD9B-0B3FACA23AA9}" dt="2023-03-22T16:46:44.516" v="203" actId="478"/>
          <ac:spMkLst>
            <pc:docMk/>
            <pc:sldMk cId="1061863106" sldId="633"/>
            <ac:spMk id="8" creationId="{38650ADE-07C1-83B9-3A04-E1A7E84FBF05}"/>
          </ac:spMkLst>
        </pc:spChg>
        <pc:picChg chg="add mod">
          <ac:chgData name="Robin Banerjee" userId="c8229e58-cc98-4ef7-865b-8843b871ebaa" providerId="ADAL" clId="{F8EBF03B-3414-4E48-AD9B-0B3FACA23AA9}" dt="2023-03-22T16:47:09.608" v="211" actId="1076"/>
          <ac:picMkLst>
            <pc:docMk/>
            <pc:sldMk cId="1061863106" sldId="633"/>
            <ac:picMk id="9" creationId="{2A13730A-938B-E59E-9A80-29A5B8C8852D}"/>
          </ac:picMkLst>
        </pc:picChg>
      </pc:sldChg>
      <pc:sldChg chg="addSp delSp modSp new del">
        <pc:chgData name="Robin Banerjee" userId="c8229e58-cc98-4ef7-865b-8843b871ebaa" providerId="ADAL" clId="{F8EBF03B-3414-4E48-AD9B-0B3FACA23AA9}" dt="2023-03-22T16:46:34.669" v="199" actId="680"/>
        <pc:sldMkLst>
          <pc:docMk/>
          <pc:sldMk cId="1165258647" sldId="633"/>
        </pc:sldMkLst>
        <pc:picChg chg="add del mod">
          <ac:chgData name="Robin Banerjee" userId="c8229e58-cc98-4ef7-865b-8843b871ebaa" providerId="ADAL" clId="{F8EBF03B-3414-4E48-AD9B-0B3FACA23AA9}" dt="2023-03-22T16:46:33.504" v="198"/>
          <ac:picMkLst>
            <pc:docMk/>
            <pc:sldMk cId="1165258647" sldId="633"/>
            <ac:picMk id="4" creationId="{C71AC7A3-C709-917A-CA3D-1144C26CAB75}"/>
          </ac:picMkLst>
        </pc:picChg>
      </pc:sldChg>
      <pc:sldChg chg="addSp delSp modSp new mod">
        <pc:chgData name="Robin Banerjee" userId="c8229e58-cc98-4ef7-865b-8843b871ebaa" providerId="ADAL" clId="{F8EBF03B-3414-4E48-AD9B-0B3FACA23AA9}" dt="2023-03-22T16:48:30.567" v="272" actId="1076"/>
        <pc:sldMkLst>
          <pc:docMk/>
          <pc:sldMk cId="3879715697" sldId="634"/>
        </pc:sldMkLst>
        <pc:spChg chg="del">
          <ac:chgData name="Robin Banerjee" userId="c8229e58-cc98-4ef7-865b-8843b871ebaa" providerId="ADAL" clId="{F8EBF03B-3414-4E48-AD9B-0B3FACA23AA9}" dt="2023-03-22T16:48:07.390" v="269" actId="478"/>
          <ac:spMkLst>
            <pc:docMk/>
            <pc:sldMk cId="3879715697" sldId="634"/>
            <ac:spMk id="2" creationId="{6BDD8C49-648B-1EBD-868D-BEB753318FFB}"/>
          </ac:spMkLst>
        </pc:spChg>
        <pc:spChg chg="mod">
          <ac:chgData name="Robin Banerjee" userId="c8229e58-cc98-4ef7-865b-8843b871ebaa" providerId="ADAL" clId="{F8EBF03B-3414-4E48-AD9B-0B3FACA23AA9}" dt="2023-03-22T16:47:49.182" v="263" actId="20577"/>
          <ac:spMkLst>
            <pc:docMk/>
            <pc:sldMk cId="3879715697" sldId="634"/>
            <ac:spMk id="3" creationId="{9E090B75-1916-27A6-79BC-292B4A84CFE2}"/>
          </ac:spMkLst>
        </pc:spChg>
        <pc:spChg chg="add mod">
          <ac:chgData name="Robin Banerjee" userId="c8229e58-cc98-4ef7-865b-8843b871ebaa" providerId="ADAL" clId="{F8EBF03B-3414-4E48-AD9B-0B3FACA23AA9}" dt="2023-03-22T16:48:30.567" v="272" actId="1076"/>
          <ac:spMkLst>
            <pc:docMk/>
            <pc:sldMk cId="3879715697" sldId="634"/>
            <ac:spMk id="10" creationId="{014ACA79-D68B-84E7-058C-079FA0010FC7}"/>
          </ac:spMkLst>
        </pc:spChg>
        <pc:grpChg chg="add mod">
          <ac:chgData name="Robin Banerjee" userId="c8229e58-cc98-4ef7-865b-8843b871ebaa" providerId="ADAL" clId="{F8EBF03B-3414-4E48-AD9B-0B3FACA23AA9}" dt="2023-03-22T16:48:10.149" v="270" actId="1076"/>
          <ac:grpSpMkLst>
            <pc:docMk/>
            <pc:sldMk cId="3879715697" sldId="634"/>
            <ac:grpSpMk id="9" creationId="{0864D63D-1E2A-280B-7537-B3184F2D8284}"/>
          </ac:grpSpMkLst>
        </pc:grpChg>
        <pc:picChg chg="add mod">
          <ac:chgData name="Robin Banerjee" userId="c8229e58-cc98-4ef7-865b-8843b871ebaa" providerId="ADAL" clId="{F8EBF03B-3414-4E48-AD9B-0B3FACA23AA9}" dt="2023-03-22T16:48:10.149" v="270" actId="1076"/>
          <ac:picMkLst>
            <pc:docMk/>
            <pc:sldMk cId="3879715697" sldId="634"/>
            <ac:picMk id="4" creationId="{D0FEF013-0C1C-307A-2944-5E92248FF783}"/>
          </ac:picMkLst>
        </pc:picChg>
        <pc:picChg chg="add mod">
          <ac:chgData name="Robin Banerjee" userId="c8229e58-cc98-4ef7-865b-8843b871ebaa" providerId="ADAL" clId="{F8EBF03B-3414-4E48-AD9B-0B3FACA23AA9}" dt="2023-03-22T16:48:10.149" v="270" actId="1076"/>
          <ac:picMkLst>
            <pc:docMk/>
            <pc:sldMk cId="3879715697" sldId="634"/>
            <ac:picMk id="5" creationId="{B9D58455-BA1F-5527-F239-9C79053E951C}"/>
          </ac:picMkLst>
        </pc:picChg>
        <pc:picChg chg="add mod">
          <ac:chgData name="Robin Banerjee" userId="c8229e58-cc98-4ef7-865b-8843b871ebaa" providerId="ADAL" clId="{F8EBF03B-3414-4E48-AD9B-0B3FACA23AA9}" dt="2023-03-22T16:48:10.149" v="270" actId="1076"/>
          <ac:picMkLst>
            <pc:docMk/>
            <pc:sldMk cId="3879715697" sldId="634"/>
            <ac:picMk id="6" creationId="{CAF105B1-896C-372D-9A9A-2C7B3F56BA43}"/>
          </ac:picMkLst>
        </pc:picChg>
        <pc:picChg chg="add mod">
          <ac:chgData name="Robin Banerjee" userId="c8229e58-cc98-4ef7-865b-8843b871ebaa" providerId="ADAL" clId="{F8EBF03B-3414-4E48-AD9B-0B3FACA23AA9}" dt="2023-03-22T16:48:10.149" v="270" actId="1076"/>
          <ac:picMkLst>
            <pc:docMk/>
            <pc:sldMk cId="3879715697" sldId="634"/>
            <ac:picMk id="7" creationId="{FCAEF21A-EFFA-30F8-4A0A-26F281F185D4}"/>
          </ac:picMkLst>
        </pc:picChg>
        <pc:picChg chg="add mod">
          <ac:chgData name="Robin Banerjee" userId="c8229e58-cc98-4ef7-865b-8843b871ebaa" providerId="ADAL" clId="{F8EBF03B-3414-4E48-AD9B-0B3FACA23AA9}" dt="2023-03-22T16:48:10.149" v="270" actId="1076"/>
          <ac:picMkLst>
            <pc:docMk/>
            <pc:sldMk cId="3879715697" sldId="634"/>
            <ac:picMk id="8" creationId="{792A3555-116F-2D1A-0F0D-B27A617F4B83}"/>
          </ac:picMkLst>
        </pc:picChg>
      </pc:sldChg>
      <pc:sldChg chg="addSp modSp new mod">
        <pc:chgData name="Robin Banerjee" userId="c8229e58-cc98-4ef7-865b-8843b871ebaa" providerId="ADAL" clId="{F8EBF03B-3414-4E48-AD9B-0B3FACA23AA9}" dt="2023-03-22T16:49:16.697" v="285" actId="14100"/>
        <pc:sldMkLst>
          <pc:docMk/>
          <pc:sldMk cId="3633244784" sldId="635"/>
        </pc:sldMkLst>
        <pc:picChg chg="add mod">
          <ac:chgData name="Robin Banerjee" userId="c8229e58-cc98-4ef7-865b-8843b871ebaa" providerId="ADAL" clId="{F8EBF03B-3414-4E48-AD9B-0B3FACA23AA9}" dt="2023-03-22T16:49:16.697" v="285" actId="14100"/>
          <ac:picMkLst>
            <pc:docMk/>
            <pc:sldMk cId="3633244784" sldId="635"/>
            <ac:picMk id="4" creationId="{FCA39F7A-06FE-53E9-C2B4-D2281EFDCBA0}"/>
          </ac:picMkLst>
        </pc:picChg>
      </pc:sldChg>
      <pc:sldChg chg="new del">
        <pc:chgData name="Robin Banerjee" userId="c8229e58-cc98-4ef7-865b-8843b871ebaa" providerId="ADAL" clId="{F8EBF03B-3414-4E48-AD9B-0B3FACA23AA9}" dt="2023-03-22T16:51:50.109" v="290" actId="680"/>
        <pc:sldMkLst>
          <pc:docMk/>
          <pc:sldMk cId="724243471" sldId="636"/>
        </pc:sldMkLst>
      </pc:sldChg>
      <pc:sldChg chg="new del">
        <pc:chgData name="Robin Banerjee" userId="c8229e58-cc98-4ef7-865b-8843b871ebaa" providerId="ADAL" clId="{F8EBF03B-3414-4E48-AD9B-0B3FACA23AA9}" dt="2023-03-22T16:51:53.079" v="292" actId="680"/>
        <pc:sldMkLst>
          <pc:docMk/>
          <pc:sldMk cId="941347956" sldId="636"/>
        </pc:sldMkLst>
      </pc:sldChg>
      <pc:sldChg chg="addSp delSp modSp add mod">
        <pc:chgData name="Robin Banerjee" userId="c8229e58-cc98-4ef7-865b-8843b871ebaa" providerId="ADAL" clId="{F8EBF03B-3414-4E48-AD9B-0B3FACA23AA9}" dt="2023-03-22T16:59:03.877" v="548" actId="1038"/>
        <pc:sldMkLst>
          <pc:docMk/>
          <pc:sldMk cId="3784369226" sldId="636"/>
        </pc:sldMkLst>
        <pc:spChg chg="mod">
          <ac:chgData name="Robin Banerjee" userId="c8229e58-cc98-4ef7-865b-8843b871ebaa" providerId="ADAL" clId="{F8EBF03B-3414-4E48-AD9B-0B3FACA23AA9}" dt="2023-03-22T16:55:19.371" v="437" actId="6549"/>
          <ac:spMkLst>
            <pc:docMk/>
            <pc:sldMk cId="3784369226" sldId="636"/>
            <ac:spMk id="3" creationId="{00000000-0000-0000-0000-000000000000}"/>
          </ac:spMkLst>
        </pc:spChg>
        <pc:spChg chg="add del mod">
          <ac:chgData name="Robin Banerjee" userId="c8229e58-cc98-4ef7-865b-8843b871ebaa" providerId="ADAL" clId="{F8EBF03B-3414-4E48-AD9B-0B3FACA23AA9}" dt="2023-03-22T16:58:09.705" v="538" actId="478"/>
          <ac:spMkLst>
            <pc:docMk/>
            <pc:sldMk cId="3784369226" sldId="636"/>
            <ac:spMk id="6" creationId="{24A30C8C-A3DB-61A4-0CA2-768EA57192CC}"/>
          </ac:spMkLst>
        </pc:spChg>
        <pc:spChg chg="add mod">
          <ac:chgData name="Robin Banerjee" userId="c8229e58-cc98-4ef7-865b-8843b871ebaa" providerId="ADAL" clId="{F8EBF03B-3414-4E48-AD9B-0B3FACA23AA9}" dt="2023-03-22T16:59:03.877" v="548" actId="1038"/>
          <ac:spMkLst>
            <pc:docMk/>
            <pc:sldMk cId="3784369226" sldId="636"/>
            <ac:spMk id="12" creationId="{D2650BD3-F667-4FD2-0443-EE0377B78E3E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13" creationId="{00000000-0000-0000-0000-000000000000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14" creationId="{00000000-0000-0000-0000-000000000000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15" creationId="{00000000-0000-0000-0000-000000000000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16" creationId="{00000000-0000-0000-0000-000000000000}"/>
          </ac:spMkLst>
        </pc:spChg>
        <pc:spChg chg="add mod">
          <ac:chgData name="Robin Banerjee" userId="c8229e58-cc98-4ef7-865b-8843b871ebaa" providerId="ADAL" clId="{F8EBF03B-3414-4E48-AD9B-0B3FACA23AA9}" dt="2023-03-22T16:58:37.908" v="541" actId="14100"/>
          <ac:spMkLst>
            <pc:docMk/>
            <pc:sldMk cId="3784369226" sldId="636"/>
            <ac:spMk id="17" creationId="{235CB18D-873F-DBCE-31A8-44C22565813E}"/>
          </ac:spMkLst>
        </pc:spChg>
        <pc:spChg chg="add mod">
          <ac:chgData name="Robin Banerjee" userId="c8229e58-cc98-4ef7-865b-8843b871ebaa" providerId="ADAL" clId="{F8EBF03B-3414-4E48-AD9B-0B3FACA23AA9}" dt="2023-03-22T16:58:48.445" v="543" actId="14100"/>
          <ac:spMkLst>
            <pc:docMk/>
            <pc:sldMk cId="3784369226" sldId="636"/>
            <ac:spMk id="23" creationId="{98ED5170-A382-3E80-8C49-7179D5F0C756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24" creationId="{00000000-0000-0000-0000-000000000000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25" creationId="{00000000-0000-0000-0000-000000000000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26" creationId="{00000000-0000-0000-0000-000000000000}"/>
          </ac:spMkLst>
        </pc:spChg>
        <pc:spChg chg="add mod">
          <ac:chgData name="Robin Banerjee" userId="c8229e58-cc98-4ef7-865b-8843b871ebaa" providerId="ADAL" clId="{F8EBF03B-3414-4E48-AD9B-0B3FACA23AA9}" dt="2023-03-22T16:57:47.698" v="518" actId="207"/>
          <ac:spMkLst>
            <pc:docMk/>
            <pc:sldMk cId="3784369226" sldId="636"/>
            <ac:spMk id="27" creationId="{74799534-0458-D069-DA3A-0EF1A1F81DFB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28" creationId="{00000000-0000-0000-0000-000000000000}"/>
          </ac:spMkLst>
        </pc:spChg>
        <pc:spChg chg="add mod">
          <ac:chgData name="Robin Banerjee" userId="c8229e58-cc98-4ef7-865b-8843b871ebaa" providerId="ADAL" clId="{F8EBF03B-3414-4E48-AD9B-0B3FACA23AA9}" dt="2023-03-22T16:57:51.091" v="526" actId="1036"/>
          <ac:spMkLst>
            <pc:docMk/>
            <pc:sldMk cId="3784369226" sldId="636"/>
            <ac:spMk id="29" creationId="{183FF681-2950-938F-A8BF-7CD971C5022C}"/>
          </ac:spMkLst>
        </pc:spChg>
        <pc:spChg chg="add mod">
          <ac:chgData name="Robin Banerjee" userId="c8229e58-cc98-4ef7-865b-8843b871ebaa" providerId="ADAL" clId="{F8EBF03B-3414-4E48-AD9B-0B3FACA23AA9}" dt="2023-03-22T16:58:01.701" v="537" actId="1038"/>
          <ac:spMkLst>
            <pc:docMk/>
            <pc:sldMk cId="3784369226" sldId="636"/>
            <ac:spMk id="30" creationId="{EB624DB6-7935-60A3-E60D-E3077B0CD7B3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31" creationId="{00000000-0000-0000-0000-000000000000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32" creationId="{00000000-0000-0000-0000-000000000000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33" creationId="{00000000-0000-0000-0000-000000000000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34" creationId="{00000000-0000-0000-0000-000000000000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15371" creationId="{00000000-0000-0000-0000-000000000000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15373" creationId="{00000000-0000-0000-0000-000000000000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15374" creationId="{00000000-0000-0000-0000-000000000000}"/>
          </ac:spMkLst>
        </pc:spChg>
        <pc:grpChg chg="del">
          <ac:chgData name="Robin Banerjee" userId="c8229e58-cc98-4ef7-865b-8843b871ebaa" providerId="ADAL" clId="{F8EBF03B-3414-4E48-AD9B-0B3FACA23AA9}" dt="2023-03-22T16:52:02.995" v="295" actId="478"/>
          <ac:grpSpMkLst>
            <pc:docMk/>
            <pc:sldMk cId="3784369226" sldId="636"/>
            <ac:grpSpMk id="21" creationId="{00000000-0000-0000-0000-000000000000}"/>
          </ac:grpSpMkLst>
        </pc:grpChg>
        <pc:grpChg chg="del">
          <ac:chgData name="Robin Banerjee" userId="c8229e58-cc98-4ef7-865b-8843b871ebaa" providerId="ADAL" clId="{F8EBF03B-3414-4E48-AD9B-0B3FACA23AA9}" dt="2023-03-22T16:52:02.995" v="295" actId="478"/>
          <ac:grpSpMkLst>
            <pc:docMk/>
            <pc:sldMk cId="3784369226" sldId="636"/>
            <ac:grpSpMk id="22" creationId="{00000000-0000-0000-0000-000000000000}"/>
          </ac:grpSpMkLst>
        </pc:grpChg>
        <pc:graphicFrameChg chg="del">
          <ac:chgData name="Robin Banerjee" userId="c8229e58-cc98-4ef7-865b-8843b871ebaa" providerId="ADAL" clId="{F8EBF03B-3414-4E48-AD9B-0B3FACA23AA9}" dt="2023-03-22T16:52:02.995" v="295" actId="478"/>
          <ac:graphicFrameMkLst>
            <pc:docMk/>
            <pc:sldMk cId="3784369226" sldId="636"/>
            <ac:graphicFrameMk id="5" creationId="{00000000-0000-0000-0000-000000000000}"/>
          </ac:graphicFrameMkLst>
        </pc:graphicFrameChg>
        <pc:graphicFrameChg chg="add del mod modGraphic">
          <ac:chgData name="Robin Banerjee" userId="c8229e58-cc98-4ef7-865b-8843b871ebaa" providerId="ADAL" clId="{F8EBF03B-3414-4E48-AD9B-0B3FACA23AA9}" dt="2023-03-22T16:53:06.654" v="330" actId="1032"/>
          <ac:graphicFrameMkLst>
            <pc:docMk/>
            <pc:sldMk cId="3784369226" sldId="636"/>
            <ac:graphicFrameMk id="9" creationId="{763AA39A-D6A0-A495-CEF7-17B3931F4149}"/>
          </ac:graphicFrameMkLst>
        </pc:graphicFrameChg>
        <pc:graphicFrameChg chg="add del mod modGraphic">
          <ac:chgData name="Robin Banerjee" userId="c8229e58-cc98-4ef7-865b-8843b871ebaa" providerId="ADAL" clId="{F8EBF03B-3414-4E48-AD9B-0B3FACA23AA9}" dt="2023-03-22T16:54:12.629" v="374" actId="1032"/>
          <ac:graphicFrameMkLst>
            <pc:docMk/>
            <pc:sldMk cId="3784369226" sldId="636"/>
            <ac:graphicFrameMk id="10" creationId="{CA7B3499-6B71-8E47-8328-619A48031BB2}"/>
          </ac:graphicFrameMkLst>
        </pc:graphicFrameChg>
        <pc:graphicFrameChg chg="add del mod modGraphic">
          <ac:chgData name="Robin Banerjee" userId="c8229e58-cc98-4ef7-865b-8843b871ebaa" providerId="ADAL" clId="{F8EBF03B-3414-4E48-AD9B-0B3FACA23AA9}" dt="2023-03-22T16:55:16.588" v="435" actId="1032"/>
          <ac:graphicFrameMkLst>
            <pc:docMk/>
            <pc:sldMk cId="3784369226" sldId="636"/>
            <ac:graphicFrameMk id="11" creationId="{F1CD3448-D276-8F69-D871-8A76FF6747EF}"/>
          </ac:graphicFrameMkLst>
        </pc:graphicFrameChg>
      </pc:sldChg>
      <pc:sldChg chg="del">
        <pc:chgData name="Robin Banerjee" userId="c8229e58-cc98-4ef7-865b-8843b871ebaa" providerId="ADAL" clId="{F8EBF03B-3414-4E48-AD9B-0B3FACA23AA9}" dt="2023-03-22T16:06:39.227" v="6" actId="47"/>
        <pc:sldMkLst>
          <pc:docMk/>
          <pc:sldMk cId="2829878147" sldId="642"/>
        </pc:sldMkLst>
      </pc:sldChg>
      <pc:sldChg chg="del">
        <pc:chgData name="Robin Banerjee" userId="c8229e58-cc98-4ef7-865b-8843b871ebaa" providerId="ADAL" clId="{F8EBF03B-3414-4E48-AD9B-0B3FACA23AA9}" dt="2023-03-22T16:06:39.227" v="6" actId="47"/>
        <pc:sldMkLst>
          <pc:docMk/>
          <pc:sldMk cId="1771367174" sldId="644"/>
        </pc:sldMkLst>
      </pc:sldChg>
      <pc:sldChg chg="del">
        <pc:chgData name="Robin Banerjee" userId="c8229e58-cc98-4ef7-865b-8843b871ebaa" providerId="ADAL" clId="{F8EBF03B-3414-4E48-AD9B-0B3FACA23AA9}" dt="2023-03-22T16:06:39.227" v="6" actId="47"/>
        <pc:sldMkLst>
          <pc:docMk/>
          <pc:sldMk cId="2337499818" sldId="648"/>
        </pc:sldMkLst>
      </pc:sldChg>
      <pc:sldChg chg="del">
        <pc:chgData name="Robin Banerjee" userId="c8229e58-cc98-4ef7-865b-8843b871ebaa" providerId="ADAL" clId="{F8EBF03B-3414-4E48-AD9B-0B3FACA23AA9}" dt="2023-03-22T16:06:39.227" v="6" actId="47"/>
        <pc:sldMkLst>
          <pc:docMk/>
          <pc:sldMk cId="3178909611" sldId="649"/>
        </pc:sldMkLst>
      </pc:sldChg>
      <pc:sldChg chg="del">
        <pc:chgData name="Robin Banerjee" userId="c8229e58-cc98-4ef7-865b-8843b871ebaa" providerId="ADAL" clId="{F8EBF03B-3414-4E48-AD9B-0B3FACA23AA9}" dt="2023-03-22T16:06:39.227" v="6" actId="47"/>
        <pc:sldMkLst>
          <pc:docMk/>
          <pc:sldMk cId="1593891597" sldId="650"/>
        </pc:sldMkLst>
      </pc:sldChg>
      <pc:sldChg chg="del">
        <pc:chgData name="Robin Banerjee" userId="c8229e58-cc98-4ef7-865b-8843b871ebaa" providerId="ADAL" clId="{F8EBF03B-3414-4E48-AD9B-0B3FACA23AA9}" dt="2023-03-22T16:06:39.227" v="6" actId="47"/>
        <pc:sldMkLst>
          <pc:docMk/>
          <pc:sldMk cId="2230111991" sldId="661"/>
        </pc:sldMkLst>
      </pc:sldChg>
      <pc:sldChg chg="del">
        <pc:chgData name="Robin Banerjee" userId="c8229e58-cc98-4ef7-865b-8843b871ebaa" providerId="ADAL" clId="{F8EBF03B-3414-4E48-AD9B-0B3FACA23AA9}" dt="2023-03-22T16:06:39.227" v="6" actId="47"/>
        <pc:sldMkLst>
          <pc:docMk/>
          <pc:sldMk cId="65083055" sldId="664"/>
        </pc:sldMkLst>
      </pc:sldChg>
      <pc:sldChg chg="del">
        <pc:chgData name="Robin Banerjee" userId="c8229e58-cc98-4ef7-865b-8843b871ebaa" providerId="ADAL" clId="{F8EBF03B-3414-4E48-AD9B-0B3FACA23AA9}" dt="2023-03-22T16:06:39.227" v="6" actId="47"/>
        <pc:sldMkLst>
          <pc:docMk/>
          <pc:sldMk cId="2199125197" sldId="669"/>
        </pc:sldMkLst>
      </pc:sldChg>
      <pc:sldChg chg="del">
        <pc:chgData name="Robin Banerjee" userId="c8229e58-cc98-4ef7-865b-8843b871ebaa" providerId="ADAL" clId="{F8EBF03B-3414-4E48-AD9B-0B3FACA23AA9}" dt="2023-03-22T16:06:32.117" v="5" actId="2696"/>
        <pc:sldMkLst>
          <pc:docMk/>
          <pc:sldMk cId="2566158813" sldId="670"/>
        </pc:sldMkLst>
      </pc:sldChg>
      <pc:sldMasterChg chg="delSldLayout">
        <pc:chgData name="Robin Banerjee" userId="c8229e58-cc98-4ef7-865b-8843b871ebaa" providerId="ADAL" clId="{F8EBF03B-3414-4E48-AD9B-0B3FACA23AA9}" dt="2023-03-22T16:08:57.024" v="29" actId="47"/>
        <pc:sldMasterMkLst>
          <pc:docMk/>
          <pc:sldMasterMk cId="3081418103" sldId="2147484016"/>
        </pc:sldMasterMkLst>
        <pc:sldLayoutChg chg="del">
          <pc:chgData name="Robin Banerjee" userId="c8229e58-cc98-4ef7-865b-8843b871ebaa" providerId="ADAL" clId="{F8EBF03B-3414-4E48-AD9B-0B3FACA23AA9}" dt="2023-03-22T16:06:17.078" v="3" actId="47"/>
          <pc:sldLayoutMkLst>
            <pc:docMk/>
            <pc:sldMasterMk cId="3081418103" sldId="2147484016"/>
            <pc:sldLayoutMk cId="4013490612" sldId="2147484062"/>
          </pc:sldLayoutMkLst>
        </pc:sldLayoutChg>
        <pc:sldLayoutChg chg="del">
          <pc:chgData name="Robin Banerjee" userId="c8229e58-cc98-4ef7-865b-8843b871ebaa" providerId="ADAL" clId="{F8EBF03B-3414-4E48-AD9B-0B3FACA23AA9}" dt="2023-03-22T16:08:57.024" v="29" actId="47"/>
          <pc:sldLayoutMkLst>
            <pc:docMk/>
            <pc:sldMasterMk cId="3081418103" sldId="2147484016"/>
            <pc:sldLayoutMk cId="2414339830" sldId="2147484065"/>
          </pc:sldLayoutMkLst>
        </pc:sldLayoutChg>
      </pc:sldMasterChg>
      <pc:sldMasterChg chg="delSldLayout">
        <pc:chgData name="Robin Banerjee" userId="c8229e58-cc98-4ef7-865b-8843b871ebaa" providerId="ADAL" clId="{F8EBF03B-3414-4E48-AD9B-0B3FACA23AA9}" dt="2023-03-22T16:06:39.227" v="6" actId="47"/>
        <pc:sldMasterMkLst>
          <pc:docMk/>
          <pc:sldMasterMk cId="4136086536" sldId="2147484078"/>
        </pc:sldMasterMkLst>
        <pc:sldLayoutChg chg="del">
          <pc:chgData name="Robin Banerjee" userId="c8229e58-cc98-4ef7-865b-8843b871ebaa" providerId="ADAL" clId="{F8EBF03B-3414-4E48-AD9B-0B3FACA23AA9}" dt="2023-03-22T16:06:39.227" v="6" actId="47"/>
          <pc:sldLayoutMkLst>
            <pc:docMk/>
            <pc:sldMasterMk cId="4136086536" sldId="2147484078"/>
            <pc:sldLayoutMk cId="3417019466" sldId="2147484087"/>
          </pc:sldLayoutMkLst>
        </pc:sldLayoutChg>
        <pc:sldLayoutChg chg="del">
          <pc:chgData name="Robin Banerjee" userId="c8229e58-cc98-4ef7-865b-8843b871ebaa" providerId="ADAL" clId="{F8EBF03B-3414-4E48-AD9B-0B3FACA23AA9}" dt="2023-03-22T16:06:39.227" v="6" actId="47"/>
          <pc:sldLayoutMkLst>
            <pc:docMk/>
            <pc:sldMasterMk cId="4136086536" sldId="2147484078"/>
            <pc:sldLayoutMk cId="2670957841" sldId="2147484088"/>
          </pc:sldLayoutMkLst>
        </pc:sldLayoutChg>
      </pc:sldMasterChg>
      <pc:sldMasterChg chg="del delSldLayout">
        <pc:chgData name="Robin Banerjee" userId="c8229e58-cc98-4ef7-865b-8843b871ebaa" providerId="ADAL" clId="{F8EBF03B-3414-4E48-AD9B-0B3FACA23AA9}" dt="2023-03-22T16:49:24.777" v="287" actId="47"/>
        <pc:sldMasterMkLst>
          <pc:docMk/>
          <pc:sldMasterMk cId="1161369924" sldId="2147484087"/>
        </pc:sldMasterMkLst>
        <pc:sldLayoutChg chg="del">
          <pc:chgData name="Robin Banerjee" userId="c8229e58-cc98-4ef7-865b-8843b871ebaa" providerId="ADAL" clId="{F8EBF03B-3414-4E48-AD9B-0B3FACA23AA9}" dt="2023-03-22T16:49:24.777" v="287" actId="47"/>
          <pc:sldLayoutMkLst>
            <pc:docMk/>
            <pc:sldMasterMk cId="1161369924" sldId="2147484087"/>
            <pc:sldLayoutMk cId="743046490" sldId="2147484088"/>
          </pc:sldLayoutMkLst>
        </pc:sldLayoutChg>
        <pc:sldLayoutChg chg="del">
          <pc:chgData name="Robin Banerjee" userId="c8229e58-cc98-4ef7-865b-8843b871ebaa" providerId="ADAL" clId="{F8EBF03B-3414-4E48-AD9B-0B3FACA23AA9}" dt="2023-03-22T16:49:24.777" v="287" actId="47"/>
          <pc:sldLayoutMkLst>
            <pc:docMk/>
            <pc:sldMasterMk cId="1161369924" sldId="2147484087"/>
            <pc:sldLayoutMk cId="2849442539" sldId="2147484089"/>
          </pc:sldLayoutMkLst>
        </pc:sldLayoutChg>
        <pc:sldLayoutChg chg="del">
          <pc:chgData name="Robin Banerjee" userId="c8229e58-cc98-4ef7-865b-8843b871ebaa" providerId="ADAL" clId="{F8EBF03B-3414-4E48-AD9B-0B3FACA23AA9}" dt="2023-03-22T16:49:24.777" v="287" actId="47"/>
          <pc:sldLayoutMkLst>
            <pc:docMk/>
            <pc:sldMasterMk cId="1161369924" sldId="2147484087"/>
            <pc:sldLayoutMk cId="1740280166" sldId="2147484090"/>
          </pc:sldLayoutMkLst>
        </pc:sldLayoutChg>
        <pc:sldLayoutChg chg="del">
          <pc:chgData name="Robin Banerjee" userId="c8229e58-cc98-4ef7-865b-8843b871ebaa" providerId="ADAL" clId="{F8EBF03B-3414-4E48-AD9B-0B3FACA23AA9}" dt="2023-03-22T16:49:24.777" v="287" actId="47"/>
          <pc:sldLayoutMkLst>
            <pc:docMk/>
            <pc:sldMasterMk cId="1161369924" sldId="2147484087"/>
            <pc:sldLayoutMk cId="153762284" sldId="2147484091"/>
          </pc:sldLayoutMkLst>
        </pc:sldLayoutChg>
        <pc:sldLayoutChg chg="del">
          <pc:chgData name="Robin Banerjee" userId="c8229e58-cc98-4ef7-865b-8843b871ebaa" providerId="ADAL" clId="{F8EBF03B-3414-4E48-AD9B-0B3FACA23AA9}" dt="2023-03-22T16:49:24.777" v="287" actId="47"/>
          <pc:sldLayoutMkLst>
            <pc:docMk/>
            <pc:sldMasterMk cId="1161369924" sldId="2147484087"/>
            <pc:sldLayoutMk cId="1222559501" sldId="2147484092"/>
          </pc:sldLayoutMkLst>
        </pc:sldLayoutChg>
        <pc:sldLayoutChg chg="del">
          <pc:chgData name="Robin Banerjee" userId="c8229e58-cc98-4ef7-865b-8843b871ebaa" providerId="ADAL" clId="{F8EBF03B-3414-4E48-AD9B-0B3FACA23AA9}" dt="2023-03-22T16:49:24.777" v="287" actId="47"/>
          <pc:sldLayoutMkLst>
            <pc:docMk/>
            <pc:sldMasterMk cId="1161369924" sldId="2147484087"/>
            <pc:sldLayoutMk cId="3845958361" sldId="2147484093"/>
          </pc:sldLayoutMkLst>
        </pc:sldLayoutChg>
        <pc:sldLayoutChg chg="del">
          <pc:chgData name="Robin Banerjee" userId="c8229e58-cc98-4ef7-865b-8843b871ebaa" providerId="ADAL" clId="{F8EBF03B-3414-4E48-AD9B-0B3FACA23AA9}" dt="2023-03-22T16:49:24.777" v="287" actId="47"/>
          <pc:sldLayoutMkLst>
            <pc:docMk/>
            <pc:sldMasterMk cId="1161369924" sldId="2147484087"/>
            <pc:sldLayoutMk cId="703324009" sldId="2147484094"/>
          </pc:sldLayoutMkLst>
        </pc:sldLayoutChg>
        <pc:sldLayoutChg chg="del">
          <pc:chgData name="Robin Banerjee" userId="c8229e58-cc98-4ef7-865b-8843b871ebaa" providerId="ADAL" clId="{F8EBF03B-3414-4E48-AD9B-0B3FACA23AA9}" dt="2023-03-22T16:49:24.777" v="287" actId="47"/>
          <pc:sldLayoutMkLst>
            <pc:docMk/>
            <pc:sldMasterMk cId="1161369924" sldId="2147484087"/>
            <pc:sldLayoutMk cId="2416282053" sldId="2147484095"/>
          </pc:sldLayoutMkLst>
        </pc:sldLayoutChg>
        <pc:sldLayoutChg chg="del">
          <pc:chgData name="Robin Banerjee" userId="c8229e58-cc98-4ef7-865b-8843b871ebaa" providerId="ADAL" clId="{F8EBF03B-3414-4E48-AD9B-0B3FACA23AA9}" dt="2023-03-22T16:49:24.777" v="287" actId="47"/>
          <pc:sldLayoutMkLst>
            <pc:docMk/>
            <pc:sldMasterMk cId="1161369924" sldId="2147484087"/>
            <pc:sldLayoutMk cId="1282242523" sldId="2147484096"/>
          </pc:sldLayoutMkLst>
        </pc:sldLayoutChg>
        <pc:sldLayoutChg chg="del">
          <pc:chgData name="Robin Banerjee" userId="c8229e58-cc98-4ef7-865b-8843b871ebaa" providerId="ADAL" clId="{F8EBF03B-3414-4E48-AD9B-0B3FACA23AA9}" dt="2023-03-22T16:49:24.777" v="287" actId="47"/>
          <pc:sldLayoutMkLst>
            <pc:docMk/>
            <pc:sldMasterMk cId="1161369924" sldId="2147484087"/>
            <pc:sldLayoutMk cId="1859494405" sldId="2147484097"/>
          </pc:sldLayoutMkLst>
        </pc:sldLayoutChg>
        <pc:sldLayoutChg chg="del">
          <pc:chgData name="Robin Banerjee" userId="c8229e58-cc98-4ef7-865b-8843b871ebaa" providerId="ADAL" clId="{F8EBF03B-3414-4E48-AD9B-0B3FACA23AA9}" dt="2023-03-22T16:49:24.777" v="287" actId="47"/>
          <pc:sldLayoutMkLst>
            <pc:docMk/>
            <pc:sldMasterMk cId="1161369924" sldId="2147484087"/>
            <pc:sldLayoutMk cId="1110344443" sldId="2147484098"/>
          </pc:sldLayoutMkLst>
        </pc:sldLayoutChg>
      </pc:sldMasterChg>
      <pc:sldMasterChg chg="del delSldLayout">
        <pc:chgData name="Robin Banerjee" userId="c8229e58-cc98-4ef7-865b-8843b871ebaa" providerId="ADAL" clId="{F8EBF03B-3414-4E48-AD9B-0B3FACA23AA9}" dt="2023-03-22T16:06:32.117" v="5" actId="2696"/>
        <pc:sldMasterMkLst>
          <pc:docMk/>
          <pc:sldMasterMk cId="824263238" sldId="2147484090"/>
        </pc:sldMasterMkLst>
        <pc:sldLayoutChg chg="del">
          <pc:chgData name="Robin Banerjee" userId="c8229e58-cc98-4ef7-865b-8843b871ebaa" providerId="ADAL" clId="{F8EBF03B-3414-4E48-AD9B-0B3FACA23AA9}" dt="2023-03-22T16:06:32.117" v="5" actId="2696"/>
          <pc:sldLayoutMkLst>
            <pc:docMk/>
            <pc:sldMasterMk cId="824263238" sldId="2147484090"/>
            <pc:sldLayoutMk cId="1077805594" sldId="2147484091"/>
          </pc:sldLayoutMkLst>
        </pc:sldLayoutChg>
        <pc:sldLayoutChg chg="del">
          <pc:chgData name="Robin Banerjee" userId="c8229e58-cc98-4ef7-865b-8843b871ebaa" providerId="ADAL" clId="{F8EBF03B-3414-4E48-AD9B-0B3FACA23AA9}" dt="2023-03-22T16:06:32.117" v="5" actId="2696"/>
          <pc:sldLayoutMkLst>
            <pc:docMk/>
            <pc:sldMasterMk cId="824263238" sldId="2147484090"/>
            <pc:sldLayoutMk cId="2818011651" sldId="2147484092"/>
          </pc:sldLayoutMkLst>
        </pc:sldLayoutChg>
        <pc:sldLayoutChg chg="del">
          <pc:chgData name="Robin Banerjee" userId="c8229e58-cc98-4ef7-865b-8843b871ebaa" providerId="ADAL" clId="{F8EBF03B-3414-4E48-AD9B-0B3FACA23AA9}" dt="2023-03-22T16:06:32.117" v="5" actId="2696"/>
          <pc:sldLayoutMkLst>
            <pc:docMk/>
            <pc:sldMasterMk cId="824263238" sldId="2147484090"/>
            <pc:sldLayoutMk cId="4238018103" sldId="2147484093"/>
          </pc:sldLayoutMkLst>
        </pc:sldLayoutChg>
        <pc:sldLayoutChg chg="del">
          <pc:chgData name="Robin Banerjee" userId="c8229e58-cc98-4ef7-865b-8843b871ebaa" providerId="ADAL" clId="{F8EBF03B-3414-4E48-AD9B-0B3FACA23AA9}" dt="2023-03-22T16:06:32.117" v="5" actId="2696"/>
          <pc:sldLayoutMkLst>
            <pc:docMk/>
            <pc:sldMasterMk cId="824263238" sldId="2147484090"/>
            <pc:sldLayoutMk cId="1460142297" sldId="2147484094"/>
          </pc:sldLayoutMkLst>
        </pc:sldLayoutChg>
        <pc:sldLayoutChg chg="del">
          <pc:chgData name="Robin Banerjee" userId="c8229e58-cc98-4ef7-865b-8843b871ebaa" providerId="ADAL" clId="{F8EBF03B-3414-4E48-AD9B-0B3FACA23AA9}" dt="2023-03-22T16:06:32.117" v="5" actId="2696"/>
          <pc:sldLayoutMkLst>
            <pc:docMk/>
            <pc:sldMasterMk cId="824263238" sldId="2147484090"/>
            <pc:sldLayoutMk cId="3636992195" sldId="2147484095"/>
          </pc:sldLayoutMkLst>
        </pc:sldLayoutChg>
        <pc:sldLayoutChg chg="del">
          <pc:chgData name="Robin Banerjee" userId="c8229e58-cc98-4ef7-865b-8843b871ebaa" providerId="ADAL" clId="{F8EBF03B-3414-4E48-AD9B-0B3FACA23AA9}" dt="2023-03-22T16:06:32.117" v="5" actId="2696"/>
          <pc:sldLayoutMkLst>
            <pc:docMk/>
            <pc:sldMasterMk cId="824263238" sldId="2147484090"/>
            <pc:sldLayoutMk cId="1468045212" sldId="2147484096"/>
          </pc:sldLayoutMkLst>
        </pc:sldLayoutChg>
        <pc:sldLayoutChg chg="del">
          <pc:chgData name="Robin Banerjee" userId="c8229e58-cc98-4ef7-865b-8843b871ebaa" providerId="ADAL" clId="{F8EBF03B-3414-4E48-AD9B-0B3FACA23AA9}" dt="2023-03-22T16:06:32.117" v="5" actId="2696"/>
          <pc:sldLayoutMkLst>
            <pc:docMk/>
            <pc:sldMasterMk cId="824263238" sldId="2147484090"/>
            <pc:sldLayoutMk cId="1640262332" sldId="2147484097"/>
          </pc:sldLayoutMkLst>
        </pc:sldLayoutChg>
        <pc:sldLayoutChg chg="del">
          <pc:chgData name="Robin Banerjee" userId="c8229e58-cc98-4ef7-865b-8843b871ebaa" providerId="ADAL" clId="{F8EBF03B-3414-4E48-AD9B-0B3FACA23AA9}" dt="2023-03-22T16:06:32.117" v="5" actId="2696"/>
          <pc:sldLayoutMkLst>
            <pc:docMk/>
            <pc:sldMasterMk cId="824263238" sldId="2147484090"/>
            <pc:sldLayoutMk cId="79034524" sldId="2147484098"/>
          </pc:sldLayoutMkLst>
        </pc:sldLayoutChg>
        <pc:sldLayoutChg chg="del">
          <pc:chgData name="Robin Banerjee" userId="c8229e58-cc98-4ef7-865b-8843b871ebaa" providerId="ADAL" clId="{F8EBF03B-3414-4E48-AD9B-0B3FACA23AA9}" dt="2023-03-22T16:06:32.117" v="5" actId="2696"/>
          <pc:sldLayoutMkLst>
            <pc:docMk/>
            <pc:sldMasterMk cId="824263238" sldId="2147484090"/>
            <pc:sldLayoutMk cId="3381523062" sldId="2147484099"/>
          </pc:sldLayoutMkLst>
        </pc:sldLayoutChg>
        <pc:sldLayoutChg chg="del">
          <pc:chgData name="Robin Banerjee" userId="c8229e58-cc98-4ef7-865b-8843b871ebaa" providerId="ADAL" clId="{F8EBF03B-3414-4E48-AD9B-0B3FACA23AA9}" dt="2023-03-22T16:06:32.117" v="5" actId="2696"/>
          <pc:sldLayoutMkLst>
            <pc:docMk/>
            <pc:sldMasterMk cId="824263238" sldId="2147484090"/>
            <pc:sldLayoutMk cId="2187728202" sldId="2147484100"/>
          </pc:sldLayoutMkLst>
        </pc:sldLayoutChg>
        <pc:sldLayoutChg chg="del">
          <pc:chgData name="Robin Banerjee" userId="c8229e58-cc98-4ef7-865b-8843b871ebaa" providerId="ADAL" clId="{F8EBF03B-3414-4E48-AD9B-0B3FACA23AA9}" dt="2023-03-22T16:06:32.117" v="5" actId="2696"/>
          <pc:sldLayoutMkLst>
            <pc:docMk/>
            <pc:sldMasterMk cId="824263238" sldId="2147484090"/>
            <pc:sldLayoutMk cId="4096939772" sldId="214748410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B22D9-8C00-43C5-8BDB-26CE2B220C5A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FAF61AE-4D53-4AF3-BC47-5D7458655F77}">
      <dgm:prSet phldrT="[Text]"/>
      <dgm:spPr/>
      <dgm:t>
        <a:bodyPr/>
        <a:lstStyle/>
        <a:p>
          <a:r>
            <a:rPr lang="en-GB" dirty="0"/>
            <a:t>Iechyd</a:t>
          </a:r>
        </a:p>
        <a:p>
          <a:r>
            <a:rPr lang="en-GB" dirty="0" err="1"/>
            <a:t>Meddwl</a:t>
          </a:r>
          <a:endParaRPr lang="en-GB" dirty="0"/>
        </a:p>
      </dgm:t>
    </dgm:pt>
    <dgm:pt modelId="{10FEAF41-96BD-4CDD-890F-750CB6EEC921}" type="parTrans" cxnId="{74E0D394-5ADD-472F-B503-F464C98C0125}">
      <dgm:prSet/>
      <dgm:spPr/>
      <dgm:t>
        <a:bodyPr/>
        <a:lstStyle/>
        <a:p>
          <a:endParaRPr lang="en-GB"/>
        </a:p>
      </dgm:t>
    </dgm:pt>
    <dgm:pt modelId="{5E99FB1C-9E47-48E2-BA2F-DA5FCCE518B1}" type="sibTrans" cxnId="{74E0D394-5ADD-472F-B503-F464C98C0125}">
      <dgm:prSet/>
      <dgm:spPr/>
      <dgm:t>
        <a:bodyPr/>
        <a:lstStyle/>
        <a:p>
          <a:endParaRPr lang="en-GB"/>
        </a:p>
      </dgm:t>
    </dgm:pt>
    <dgm:pt modelId="{D4BCEE6E-97C2-43A9-883F-A562C4763798}">
      <dgm:prSet phldrT="[Text]"/>
      <dgm:spPr/>
      <dgm:t>
        <a:bodyPr/>
        <a:lstStyle/>
        <a:p>
          <a:r>
            <a:rPr lang="en-GB" dirty="0" err="1"/>
            <a:t>Cydberthynas</a:t>
          </a:r>
          <a:endParaRPr lang="en-GB" dirty="0"/>
        </a:p>
        <a:p>
          <a:r>
            <a:rPr lang="en-GB" dirty="0"/>
            <a:t>Cymdeithasol</a:t>
          </a:r>
        </a:p>
      </dgm:t>
    </dgm:pt>
    <dgm:pt modelId="{27BC0EA9-0210-4FEE-A580-A6B0FA23894F}" type="parTrans" cxnId="{DE444F63-5EB0-47EB-BB3B-F391B1FEA590}">
      <dgm:prSet/>
      <dgm:spPr/>
      <dgm:t>
        <a:bodyPr/>
        <a:lstStyle/>
        <a:p>
          <a:endParaRPr lang="en-GB"/>
        </a:p>
      </dgm:t>
    </dgm:pt>
    <dgm:pt modelId="{400F0D43-88B1-4FF2-A5B0-A82ECDB225FF}" type="sibTrans" cxnId="{DE444F63-5EB0-47EB-BB3B-F391B1FEA590}">
      <dgm:prSet/>
      <dgm:spPr/>
      <dgm:t>
        <a:bodyPr/>
        <a:lstStyle/>
        <a:p>
          <a:endParaRPr lang="en-GB"/>
        </a:p>
      </dgm:t>
    </dgm:pt>
    <dgm:pt modelId="{66024477-7D78-4889-A1EC-A777430B5D84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err="1"/>
            <a:t>Ymgysylltu</a:t>
          </a:r>
          <a:r>
            <a:rPr lang="en-GB" dirty="0"/>
            <a:t> </a:t>
          </a:r>
          <a:r>
            <a:rPr lang="en-GB" dirty="0" err="1"/>
            <a:t>Academaidd</a:t>
          </a:r>
          <a:r>
            <a:rPr lang="en-GB" dirty="0"/>
            <a:t>
</a:t>
          </a:r>
        </a:p>
      </dgm:t>
    </dgm:pt>
    <dgm:pt modelId="{6213F818-6AE3-4D11-92C1-BECFFB265734}" type="parTrans" cxnId="{EC1055C8-87A7-46CE-B817-584C206CC93B}">
      <dgm:prSet/>
      <dgm:spPr/>
      <dgm:t>
        <a:bodyPr/>
        <a:lstStyle/>
        <a:p>
          <a:endParaRPr lang="en-GB"/>
        </a:p>
      </dgm:t>
    </dgm:pt>
    <dgm:pt modelId="{201ED230-0A25-4AAC-848C-B48EEAFE639E}" type="sibTrans" cxnId="{EC1055C8-87A7-46CE-B817-584C206CC93B}">
      <dgm:prSet/>
      <dgm:spPr/>
      <dgm:t>
        <a:bodyPr/>
        <a:lstStyle/>
        <a:p>
          <a:endParaRPr lang="en-GB"/>
        </a:p>
      </dgm:t>
    </dgm:pt>
    <dgm:pt modelId="{704081B2-A31A-4776-8E83-42B7CCBD6B4E}">
      <dgm:prSet phldrT="[Text]"/>
      <dgm:spPr/>
      <dgm:t>
        <a:bodyPr/>
        <a:lstStyle/>
        <a:p>
          <a:endParaRPr lang="en-GB" dirty="0"/>
        </a:p>
        <a:p>
          <a:r>
            <a:rPr lang="en-GB" dirty="0" err="1"/>
            <a:t>Cyflawni</a:t>
          </a:r>
          <a:r>
            <a:rPr lang="en-GB" dirty="0"/>
            <a:t>
</a:t>
          </a:r>
          <a:r>
            <a:rPr lang="en-GB" dirty="0" err="1"/>
            <a:t>Canlyniadau</a:t>
          </a:r>
          <a:r>
            <a:rPr lang="en-GB" dirty="0"/>
            <a:t>
</a:t>
          </a:r>
        </a:p>
      </dgm:t>
    </dgm:pt>
    <dgm:pt modelId="{4D2751C4-027B-49D0-8CAA-4084C4ADB2DF}" type="parTrans" cxnId="{C0ED77D2-CF57-4F48-9C55-2F3230E140BE}">
      <dgm:prSet/>
      <dgm:spPr/>
      <dgm:t>
        <a:bodyPr/>
        <a:lstStyle/>
        <a:p>
          <a:endParaRPr lang="en-GB"/>
        </a:p>
      </dgm:t>
    </dgm:pt>
    <dgm:pt modelId="{B53801BE-317F-4D5E-B3D6-C271F1702834}" type="sibTrans" cxnId="{C0ED77D2-CF57-4F48-9C55-2F3230E140BE}">
      <dgm:prSet/>
      <dgm:spPr/>
      <dgm:t>
        <a:bodyPr/>
        <a:lstStyle/>
        <a:p>
          <a:endParaRPr lang="en-GB"/>
        </a:p>
      </dgm:t>
    </dgm:pt>
    <dgm:pt modelId="{794666B1-66E4-47FD-8D9D-AB9B11A0F525}" type="pres">
      <dgm:prSet presAssocID="{1BCB22D9-8C00-43C5-8BDB-26CE2B220C5A}" presName="diagram" presStyleCnt="0">
        <dgm:presLayoutVars>
          <dgm:dir/>
          <dgm:resizeHandles val="exact"/>
        </dgm:presLayoutVars>
      </dgm:prSet>
      <dgm:spPr/>
    </dgm:pt>
    <dgm:pt modelId="{3E165493-7BD1-4AE0-8709-EDC4CF458CBE}" type="pres">
      <dgm:prSet presAssocID="{1FAF61AE-4D53-4AF3-BC47-5D7458655F77}" presName="node" presStyleLbl="node1" presStyleIdx="0" presStyleCnt="4" custLinFactNeighborX="-18164" custLinFactNeighborY="-8337">
        <dgm:presLayoutVars>
          <dgm:bulletEnabled val="1"/>
        </dgm:presLayoutVars>
      </dgm:prSet>
      <dgm:spPr/>
    </dgm:pt>
    <dgm:pt modelId="{3376AA05-6F40-4794-A55C-13389394E760}" type="pres">
      <dgm:prSet presAssocID="{5E99FB1C-9E47-48E2-BA2F-DA5FCCE518B1}" presName="sibTrans" presStyleCnt="0"/>
      <dgm:spPr/>
    </dgm:pt>
    <dgm:pt modelId="{69653402-7A38-4B3B-8267-FE67401311A5}" type="pres">
      <dgm:prSet presAssocID="{D4BCEE6E-97C2-43A9-883F-A562C4763798}" presName="node" presStyleLbl="node1" presStyleIdx="1" presStyleCnt="4">
        <dgm:presLayoutVars>
          <dgm:bulletEnabled val="1"/>
        </dgm:presLayoutVars>
      </dgm:prSet>
      <dgm:spPr/>
    </dgm:pt>
    <dgm:pt modelId="{0E68858D-652C-4BA5-AD92-833E228D6EA5}" type="pres">
      <dgm:prSet presAssocID="{400F0D43-88B1-4FF2-A5B0-A82ECDB225FF}" presName="sibTrans" presStyleCnt="0"/>
      <dgm:spPr/>
    </dgm:pt>
    <dgm:pt modelId="{80E8EB64-E12B-4A1A-A8DC-6A8E5523A7B5}" type="pres">
      <dgm:prSet presAssocID="{66024477-7D78-4889-A1EC-A777430B5D84}" presName="node" presStyleLbl="node1" presStyleIdx="2" presStyleCnt="4">
        <dgm:presLayoutVars>
          <dgm:bulletEnabled val="1"/>
        </dgm:presLayoutVars>
      </dgm:prSet>
      <dgm:spPr/>
    </dgm:pt>
    <dgm:pt modelId="{49D243DF-DF1D-4149-962B-13F9A50A3970}" type="pres">
      <dgm:prSet presAssocID="{201ED230-0A25-4AAC-848C-B48EEAFE639E}" presName="sibTrans" presStyleCnt="0"/>
      <dgm:spPr/>
    </dgm:pt>
    <dgm:pt modelId="{AEF4D325-492F-4DD4-B5B5-496194AE124E}" type="pres">
      <dgm:prSet presAssocID="{704081B2-A31A-4776-8E83-42B7CCBD6B4E}" presName="node" presStyleLbl="node1" presStyleIdx="3" presStyleCnt="4">
        <dgm:presLayoutVars>
          <dgm:bulletEnabled val="1"/>
        </dgm:presLayoutVars>
      </dgm:prSet>
      <dgm:spPr/>
    </dgm:pt>
  </dgm:ptLst>
  <dgm:cxnLst>
    <dgm:cxn modelId="{E6964024-9C95-4F15-8C88-59E9EE217E29}" type="presOf" srcId="{704081B2-A31A-4776-8E83-42B7CCBD6B4E}" destId="{AEF4D325-492F-4DD4-B5B5-496194AE124E}" srcOrd="0" destOrd="0" presId="urn:microsoft.com/office/officeart/2005/8/layout/default#1"/>
    <dgm:cxn modelId="{DE444F63-5EB0-47EB-BB3B-F391B1FEA590}" srcId="{1BCB22D9-8C00-43C5-8BDB-26CE2B220C5A}" destId="{D4BCEE6E-97C2-43A9-883F-A562C4763798}" srcOrd="1" destOrd="0" parTransId="{27BC0EA9-0210-4FEE-A580-A6B0FA23894F}" sibTransId="{400F0D43-88B1-4FF2-A5B0-A82ECDB225FF}"/>
    <dgm:cxn modelId="{D2B4956A-5F22-4647-A2A1-FA4F5D932A85}" type="presOf" srcId="{1FAF61AE-4D53-4AF3-BC47-5D7458655F77}" destId="{3E165493-7BD1-4AE0-8709-EDC4CF458CBE}" srcOrd="0" destOrd="0" presId="urn:microsoft.com/office/officeart/2005/8/layout/default#1"/>
    <dgm:cxn modelId="{1040744B-EDF7-424A-B9BA-52D670A15A73}" type="presOf" srcId="{1BCB22D9-8C00-43C5-8BDB-26CE2B220C5A}" destId="{794666B1-66E4-47FD-8D9D-AB9B11A0F525}" srcOrd="0" destOrd="0" presId="urn:microsoft.com/office/officeart/2005/8/layout/default#1"/>
    <dgm:cxn modelId="{48D29685-21A4-4B77-8F41-BC80866D57BD}" type="presOf" srcId="{66024477-7D78-4889-A1EC-A777430B5D84}" destId="{80E8EB64-E12B-4A1A-A8DC-6A8E5523A7B5}" srcOrd="0" destOrd="0" presId="urn:microsoft.com/office/officeart/2005/8/layout/default#1"/>
    <dgm:cxn modelId="{74E0D394-5ADD-472F-B503-F464C98C0125}" srcId="{1BCB22D9-8C00-43C5-8BDB-26CE2B220C5A}" destId="{1FAF61AE-4D53-4AF3-BC47-5D7458655F77}" srcOrd="0" destOrd="0" parTransId="{10FEAF41-96BD-4CDD-890F-750CB6EEC921}" sibTransId="{5E99FB1C-9E47-48E2-BA2F-DA5FCCE518B1}"/>
    <dgm:cxn modelId="{EC1055C8-87A7-46CE-B817-584C206CC93B}" srcId="{1BCB22D9-8C00-43C5-8BDB-26CE2B220C5A}" destId="{66024477-7D78-4889-A1EC-A777430B5D84}" srcOrd="2" destOrd="0" parTransId="{6213F818-6AE3-4D11-92C1-BECFFB265734}" sibTransId="{201ED230-0A25-4AAC-848C-B48EEAFE639E}"/>
    <dgm:cxn modelId="{C0ED77D2-CF57-4F48-9C55-2F3230E140BE}" srcId="{1BCB22D9-8C00-43C5-8BDB-26CE2B220C5A}" destId="{704081B2-A31A-4776-8E83-42B7CCBD6B4E}" srcOrd="3" destOrd="0" parTransId="{4D2751C4-027B-49D0-8CAA-4084C4ADB2DF}" sibTransId="{B53801BE-317F-4D5E-B3D6-C271F1702834}"/>
    <dgm:cxn modelId="{95B88AD2-3015-4101-B3C8-5E07743EE32E}" type="presOf" srcId="{D4BCEE6E-97C2-43A9-883F-A562C4763798}" destId="{69653402-7A38-4B3B-8267-FE67401311A5}" srcOrd="0" destOrd="0" presId="urn:microsoft.com/office/officeart/2005/8/layout/default#1"/>
    <dgm:cxn modelId="{2F307377-1B98-4469-800D-36A6EB99D06F}" type="presParOf" srcId="{794666B1-66E4-47FD-8D9D-AB9B11A0F525}" destId="{3E165493-7BD1-4AE0-8709-EDC4CF458CBE}" srcOrd="0" destOrd="0" presId="urn:microsoft.com/office/officeart/2005/8/layout/default#1"/>
    <dgm:cxn modelId="{04BC0943-4C44-4ECF-98A9-029245B27A28}" type="presParOf" srcId="{794666B1-66E4-47FD-8D9D-AB9B11A0F525}" destId="{3376AA05-6F40-4794-A55C-13389394E760}" srcOrd="1" destOrd="0" presId="urn:microsoft.com/office/officeart/2005/8/layout/default#1"/>
    <dgm:cxn modelId="{70D82B72-EB26-4E84-86A0-B9E3ED39F91E}" type="presParOf" srcId="{794666B1-66E4-47FD-8D9D-AB9B11A0F525}" destId="{69653402-7A38-4B3B-8267-FE67401311A5}" srcOrd="2" destOrd="0" presId="urn:microsoft.com/office/officeart/2005/8/layout/default#1"/>
    <dgm:cxn modelId="{64D6DCA4-998B-45A5-AE0F-B8B9A24D2168}" type="presParOf" srcId="{794666B1-66E4-47FD-8D9D-AB9B11A0F525}" destId="{0E68858D-652C-4BA5-AD92-833E228D6EA5}" srcOrd="3" destOrd="0" presId="urn:microsoft.com/office/officeart/2005/8/layout/default#1"/>
    <dgm:cxn modelId="{080610A4-75B6-4177-A01E-4E40125CA2C3}" type="presParOf" srcId="{794666B1-66E4-47FD-8D9D-AB9B11A0F525}" destId="{80E8EB64-E12B-4A1A-A8DC-6A8E5523A7B5}" srcOrd="4" destOrd="0" presId="urn:microsoft.com/office/officeart/2005/8/layout/default#1"/>
    <dgm:cxn modelId="{125A9DC4-EEB7-4BD2-A5C5-5DC34FA8342B}" type="presParOf" srcId="{794666B1-66E4-47FD-8D9D-AB9B11A0F525}" destId="{49D243DF-DF1D-4149-962B-13F9A50A3970}" srcOrd="5" destOrd="0" presId="urn:microsoft.com/office/officeart/2005/8/layout/default#1"/>
    <dgm:cxn modelId="{31986234-24BA-41E5-BE06-8C633FF0D4F7}" type="presParOf" srcId="{794666B1-66E4-47FD-8D9D-AB9B11A0F525}" destId="{AEF4D325-492F-4DD4-B5B5-496194AE124E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65493-7BD1-4AE0-8709-EDC4CF458CBE}">
      <dsp:nvSpPr>
        <dsp:cNvPr id="0" name=""/>
        <dsp:cNvSpPr/>
      </dsp:nvSpPr>
      <dsp:spPr>
        <a:xfrm>
          <a:off x="0" y="0"/>
          <a:ext cx="3599520" cy="21597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Iechyd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/>
            <a:t>Meddwl</a:t>
          </a:r>
          <a:endParaRPr lang="en-GB" sz="2800" kern="1200" dirty="0"/>
        </a:p>
      </dsp:txBody>
      <dsp:txXfrm>
        <a:off x="0" y="0"/>
        <a:ext cx="3599520" cy="2159712"/>
      </dsp:txXfrm>
    </dsp:sp>
    <dsp:sp modelId="{69653402-7A38-4B3B-8267-FE67401311A5}">
      <dsp:nvSpPr>
        <dsp:cNvPr id="0" name=""/>
        <dsp:cNvSpPr/>
      </dsp:nvSpPr>
      <dsp:spPr>
        <a:xfrm>
          <a:off x="3960396" y="36575"/>
          <a:ext cx="3599520" cy="2159712"/>
        </a:xfrm>
        <a:prstGeom prst="rect">
          <a:avLst/>
        </a:prstGeom>
        <a:solidFill>
          <a:schemeClr val="accent3">
            <a:hueOff val="3346388"/>
            <a:satOff val="-20811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/>
            <a:t>Cydberthynas</a:t>
          </a:r>
          <a:endParaRPr lang="en-GB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Cymdeithasol</a:t>
          </a:r>
        </a:p>
      </dsp:txBody>
      <dsp:txXfrm>
        <a:off x="3960396" y="36575"/>
        <a:ext cx="3599520" cy="2159712"/>
      </dsp:txXfrm>
    </dsp:sp>
    <dsp:sp modelId="{80E8EB64-E12B-4A1A-A8DC-6A8E5523A7B5}">
      <dsp:nvSpPr>
        <dsp:cNvPr id="0" name=""/>
        <dsp:cNvSpPr/>
      </dsp:nvSpPr>
      <dsp:spPr>
        <a:xfrm>
          <a:off x="922" y="2556240"/>
          <a:ext cx="3599520" cy="2159712"/>
        </a:xfrm>
        <a:prstGeom prst="rect">
          <a:avLst/>
        </a:prstGeom>
        <a:solidFill>
          <a:schemeClr val="accent3">
            <a:hueOff val="6692777"/>
            <a:satOff val="-41623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28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kern="1200" dirty="0" err="1"/>
            <a:t>Ymgysylltu</a:t>
          </a:r>
          <a:r>
            <a:rPr lang="en-GB" sz="2800" kern="1200" dirty="0"/>
            <a:t> </a:t>
          </a:r>
          <a:r>
            <a:rPr lang="en-GB" sz="2800" kern="1200" dirty="0" err="1"/>
            <a:t>Academaidd</a:t>
          </a:r>
          <a:r>
            <a:rPr lang="en-GB" sz="2800" kern="1200" dirty="0"/>
            <a:t>
</a:t>
          </a:r>
        </a:p>
      </dsp:txBody>
      <dsp:txXfrm>
        <a:off x="922" y="2556240"/>
        <a:ext cx="3599520" cy="2159712"/>
      </dsp:txXfrm>
    </dsp:sp>
    <dsp:sp modelId="{AEF4D325-492F-4DD4-B5B5-496194AE124E}">
      <dsp:nvSpPr>
        <dsp:cNvPr id="0" name=""/>
        <dsp:cNvSpPr/>
      </dsp:nvSpPr>
      <dsp:spPr>
        <a:xfrm>
          <a:off x="3960396" y="2556240"/>
          <a:ext cx="3599520" cy="2159712"/>
        </a:xfrm>
        <a:prstGeom prst="rect">
          <a:avLst/>
        </a:prstGeom>
        <a:solidFill>
          <a:schemeClr val="accent3">
            <a:hueOff val="10039165"/>
            <a:satOff val="-62434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/>
            <a:t>Cyflawni</a:t>
          </a:r>
          <a:r>
            <a:rPr lang="en-GB" sz="2800" kern="1200" dirty="0"/>
            <a:t>
</a:t>
          </a:r>
          <a:r>
            <a:rPr lang="en-GB" sz="2800" kern="1200" dirty="0" err="1"/>
            <a:t>Canlyniadau</a:t>
          </a:r>
          <a:r>
            <a:rPr lang="en-GB" sz="2800" kern="1200" dirty="0"/>
            <a:t>
</a:t>
          </a:r>
        </a:p>
      </dsp:txBody>
      <dsp:txXfrm>
        <a:off x="3960396" y="2556240"/>
        <a:ext cx="3599520" cy="2159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2D8D-FB06-49F8-80F3-966BA7A33CAB}" type="datetimeFigureOut">
              <a:rPr lang="en-GB" smtClean="0"/>
              <a:t>23/03/2023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465D6-E927-4CD6-BB6D-7C5E4BEAA1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00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92B64-956F-4AA1-9D00-91265D8096D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1D15-B5DE-4BD5-A4FB-8CE7A139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1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A79F9FBB-1156-401D-834D-C5B5740E8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76FBEFB9-92EA-43FD-B753-4BABCD989782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8B8DEEF-991D-4CAF-A1C5-453FB793F8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158C4E-05BD-4194-844F-0AEED7075B6F}" type="slidenum">
              <a:rPr lang="en-US" altLang="en-US" sz="1300" smtClean="0">
                <a:latin typeface="Times" panose="02020603050405020304" pitchFamily="18" charset="0"/>
              </a:rPr>
              <a:pPr/>
              <a:t>1</a:t>
            </a:fld>
            <a:endParaRPr lang="en-US" altLang="en-US" sz="13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1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109C93-912C-41EC-8086-933DA6CE8E7D}" type="slidenum">
              <a:rPr lang="en-US" altLang="en-US" sz="1300" smtClean="0">
                <a:latin typeface="Times" panose="02020603050405020304" pitchFamily="18" charset="0"/>
              </a:rPr>
              <a:pPr/>
              <a:t>2</a:t>
            </a:fld>
            <a:endParaRPr lang="en-US" altLang="en-US" sz="13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6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ob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0"/>
            <a:ext cx="8966199" cy="6680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2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r="9954"/>
          <a:stretch/>
        </p:blipFill>
        <p:spPr>
          <a:xfrm>
            <a:off x="28575" y="-10819"/>
            <a:ext cx="9210676" cy="6822781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-7145" y="-84667"/>
            <a:ext cx="9246395" cy="6943744"/>
            <a:chOff x="-9526" y="-84667"/>
            <a:chExt cx="12328525" cy="6943744"/>
          </a:xfrm>
        </p:grpSpPr>
        <p:sp>
          <p:nvSpPr>
            <p:cNvPr id="24" name="Rectangle 23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25" y="6769077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8760922" y="3299924"/>
              <a:ext cx="6870621" cy="245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0744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454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868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419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5101"/>
            <a:ext cx="4442638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24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08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40128586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740688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954844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8440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77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r="8995"/>
          <a:stretch/>
        </p:blipFill>
        <p:spPr>
          <a:xfrm>
            <a:off x="19050" y="38180"/>
            <a:ext cx="9124950" cy="6787008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3" name="Rectangle 22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2811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125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45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77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2914">
          <p15:clr>
            <a:srgbClr val="FBAE40"/>
          </p15:clr>
        </p15:guide>
        <p15:guide id="3" pos="5432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997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521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000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100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319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350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17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stair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r="13634"/>
          <a:stretch/>
        </p:blipFill>
        <p:spPr>
          <a:xfrm>
            <a:off x="9525" y="20093"/>
            <a:ext cx="9086850" cy="6799807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3" name="Rectangle 22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80661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416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4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65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5101"/>
            <a:ext cx="4442638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39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36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606998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23625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654875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0172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ustom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88899" y="88900"/>
            <a:ext cx="8959057" cy="6679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088000"/>
          <a:lstStyle>
            <a:lvl1pPr marL="0" indent="0" algn="ctr">
              <a:buNone/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Drag your image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144" y="-12621"/>
            <a:ext cx="9158288" cy="6871698"/>
            <a:chOff x="-9525" y="-12621"/>
            <a:chExt cx="12211050" cy="6871698"/>
          </a:xfrm>
        </p:grpSpPr>
        <p:sp>
          <p:nvSpPr>
            <p:cNvPr id="8" name="Rectangle 7"/>
            <p:cNvSpPr/>
            <p:nvPr/>
          </p:nvSpPr>
          <p:spPr>
            <a:xfrm>
              <a:off x="0" y="-11544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769077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399053" y="3377984"/>
              <a:ext cx="6869544" cy="90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720970" y="3377445"/>
              <a:ext cx="6870621" cy="9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139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stair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5" t="7210" r="17517" b="-57"/>
          <a:stretch/>
        </p:blipFill>
        <p:spPr>
          <a:xfrm>
            <a:off x="19049" y="71436"/>
            <a:ext cx="9124951" cy="6815139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5" name="Rectangle 24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94541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77" y="5366608"/>
              <a:ext cx="1072823" cy="94292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85447">
            <a:off x="4935738" y="4442902"/>
            <a:ext cx="622961" cy="940549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 userDrawn="1"/>
        </p:nvSpPr>
        <p:spPr>
          <a:xfrm>
            <a:off x="5813435" y="4467732"/>
            <a:ext cx="1580796" cy="1005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spc="11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800" spc="0" dirty="0">
                <a:solidFill>
                  <a:schemeClr val="tx1"/>
                </a:solidFill>
              </a:rPr>
              <a:t>Copy and paste</a:t>
            </a:r>
            <a:r>
              <a:rPr lang="en-GB" sz="800" spc="0" baseline="0" dirty="0">
                <a:solidFill>
                  <a:schemeClr val="tx1"/>
                </a:solidFill>
              </a:rPr>
              <a:t> this logo onto your customised title slide</a:t>
            </a:r>
            <a:endParaRPr lang="en-GB" sz="8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9830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890"/>
          <a:stretch/>
        </p:blipFill>
        <p:spPr>
          <a:xfrm>
            <a:off x="19050" y="0"/>
            <a:ext cx="9172575" cy="685800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-7145" y="-84667"/>
            <a:ext cx="9265445" cy="7027334"/>
            <a:chOff x="-9526" y="-84667"/>
            <a:chExt cx="12353925" cy="7027334"/>
          </a:xfrm>
        </p:grpSpPr>
        <p:sp>
          <p:nvSpPr>
            <p:cNvPr id="24" name="Rectangle 23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25" y="6769077"/>
              <a:ext cx="12192000" cy="173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8773622" y="3287224"/>
              <a:ext cx="6870621" cy="270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93723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r="11718"/>
          <a:stretch/>
        </p:blipFill>
        <p:spPr>
          <a:xfrm>
            <a:off x="-1" y="0"/>
            <a:ext cx="9096375" cy="6858000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>
            <a:off x="-7145" y="-84666"/>
            <a:ext cx="9255919" cy="7027333"/>
            <a:chOff x="-9526" y="-84666"/>
            <a:chExt cx="12341224" cy="7027333"/>
          </a:xfrm>
        </p:grpSpPr>
        <p:sp>
          <p:nvSpPr>
            <p:cNvPr id="29" name="Rectangle 28"/>
            <p:cNvSpPr/>
            <p:nvPr/>
          </p:nvSpPr>
          <p:spPr>
            <a:xfrm>
              <a:off x="-9526" y="-84666"/>
              <a:ext cx="12192000" cy="173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525" y="6769077"/>
              <a:ext cx="12192000" cy="173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8767271" y="3293574"/>
              <a:ext cx="6870621" cy="258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78527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r="9954"/>
          <a:stretch/>
        </p:blipFill>
        <p:spPr>
          <a:xfrm>
            <a:off x="28575" y="-10819"/>
            <a:ext cx="9210676" cy="6822781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-7145" y="-84667"/>
            <a:ext cx="9246395" cy="6943744"/>
            <a:chOff x="-9526" y="-84667"/>
            <a:chExt cx="12328525" cy="6943744"/>
          </a:xfrm>
        </p:grpSpPr>
        <p:sp>
          <p:nvSpPr>
            <p:cNvPr id="24" name="Rectangle 23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25" y="6769077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8760922" y="3299924"/>
              <a:ext cx="6870621" cy="245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05071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r="8995"/>
          <a:stretch/>
        </p:blipFill>
        <p:spPr>
          <a:xfrm>
            <a:off x="19050" y="38180"/>
            <a:ext cx="9124950" cy="6787008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3" name="Rectangle 22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4425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stair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r="13634"/>
          <a:stretch/>
        </p:blipFill>
        <p:spPr>
          <a:xfrm>
            <a:off x="9525" y="20093"/>
            <a:ext cx="9086850" cy="6799807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3" name="Rectangle 22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6339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stair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5" t="7210" r="17517" b="-57"/>
          <a:stretch/>
        </p:blipFill>
        <p:spPr>
          <a:xfrm>
            <a:off x="19049" y="71436"/>
            <a:ext cx="9124951" cy="6815139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5" name="Rectangle 24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951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97423-AC44-4760-AF1E-CCAB4FAE09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623274"/>
      </p:ext>
    </p:extLst>
  </p:cSld>
  <p:clrMapOvr>
    <a:masterClrMapping/>
  </p:clrMapOvr>
  <p:transition spd="med"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532BB-2CFB-44CD-AB28-4A1E205002F0}" type="datetimeFigureOut">
              <a:rPr lang="en-GB"/>
              <a:pPr>
                <a:defRPr/>
              </a:pPr>
              <a:t>23/03/2023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705E2-8FA7-4583-8A2B-81A52ADD47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8482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ob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6"/>
            <a:ext cx="8966198" cy="66906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24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7"/>
            <a:ext cx="8966198" cy="66906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354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7"/>
            <a:ext cx="8966198" cy="66906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223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pow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7"/>
            <a:ext cx="8966198" cy="66906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85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1"/>
            <a:ext cx="8966200" cy="66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88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7"/>
            <a:ext cx="8966198" cy="66906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574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ustom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88899" y="88900"/>
            <a:ext cx="8994377" cy="67044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088000"/>
          <a:lstStyle>
            <a:lvl1pPr marL="0" indent="0" algn="ctr">
              <a:buNone/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Drag your image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144" y="-12621"/>
            <a:ext cx="9158288" cy="6871698"/>
            <a:chOff x="-9525" y="-12621"/>
            <a:chExt cx="12211050" cy="6871698"/>
          </a:xfrm>
        </p:grpSpPr>
        <p:sp>
          <p:nvSpPr>
            <p:cNvPr id="8" name="Rectangle 7"/>
            <p:cNvSpPr/>
            <p:nvPr/>
          </p:nvSpPr>
          <p:spPr>
            <a:xfrm>
              <a:off x="0" y="-11544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769077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399053" y="3377984"/>
              <a:ext cx="6869544" cy="90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720970" y="3377445"/>
              <a:ext cx="6870621" cy="9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2" name="Rectangle 21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sp>
        <p:nvSpPr>
          <p:cNvPr id="2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045276" y="445155"/>
            <a:ext cx="1072824" cy="9334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191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77" y="445154"/>
              <a:ext cx="1072823" cy="94292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14553" flipV="1">
            <a:off x="4723002" y="1477556"/>
            <a:ext cx="622961" cy="940549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5600699" y="2095052"/>
            <a:ext cx="1580796" cy="412534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spc="11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800" spc="0" dirty="0">
                <a:solidFill>
                  <a:schemeClr val="tx1"/>
                </a:solidFill>
              </a:rPr>
              <a:t>Copy and paste</a:t>
            </a:r>
            <a:r>
              <a:rPr lang="en-GB" sz="800" spc="0" baseline="0" dirty="0">
                <a:solidFill>
                  <a:schemeClr val="tx1"/>
                </a:solidFill>
              </a:rPr>
              <a:t> this logo onto your customised title slide</a:t>
            </a:r>
            <a:endParaRPr lang="en-GB" sz="8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43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890"/>
          <a:stretch/>
        </p:blipFill>
        <p:spPr>
          <a:xfrm>
            <a:off x="19050" y="0"/>
            <a:ext cx="9172575" cy="6858000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19" name="Rectangle 18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603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r="11718"/>
          <a:stretch/>
        </p:blipFill>
        <p:spPr>
          <a:xfrm>
            <a:off x="-1" y="0"/>
            <a:ext cx="9096375" cy="6858000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19" name="Rectangle 18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266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r="9954"/>
          <a:stretch/>
        </p:blipFill>
        <p:spPr>
          <a:xfrm>
            <a:off x="28575" y="-10819"/>
            <a:ext cx="9210676" cy="6822781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19" name="Rectangle 18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244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r="8995"/>
          <a:stretch/>
        </p:blipFill>
        <p:spPr>
          <a:xfrm>
            <a:off x="19050" y="38180"/>
            <a:ext cx="9124950" cy="6787008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3" name="Rectangle 22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411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b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r="13634"/>
          <a:stretch/>
        </p:blipFill>
        <p:spPr>
          <a:xfrm>
            <a:off x="9525" y="20093"/>
            <a:ext cx="9086850" cy="6799807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0" name="Rectangle 19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011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5" t="7210" r="17517" b="-57"/>
          <a:stretch/>
        </p:blipFill>
        <p:spPr>
          <a:xfrm>
            <a:off x="19049" y="71436"/>
            <a:ext cx="9124951" cy="6815139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19" name="Rectangle 18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065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 spc="83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74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0"/>
            <a:ext cx="8966200" cy="66801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056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85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26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37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 userDrawn="1">
          <p15:clr>
            <a:srgbClr val="FBAE40"/>
          </p15:clr>
        </p15:guide>
        <p15:guide id="2" pos="2914" userDrawn="1">
          <p15:clr>
            <a:srgbClr val="FBAE40"/>
          </p15:clr>
        </p15:guide>
        <p15:guide id="3" pos="543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99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84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 spc="83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81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27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41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8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pow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0"/>
            <a:ext cx="8966199" cy="66801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46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37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16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205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5101"/>
            <a:ext cx="4442638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06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426459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920699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307487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6535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89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0"/>
            <a:ext cx="8966199" cy="66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404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699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11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1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2914">
          <p15:clr>
            <a:srgbClr val="FBAE40"/>
          </p15:clr>
        </p15:guide>
        <p15:guide id="3" pos="543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26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4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220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157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100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782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3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ustom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88899" y="88900"/>
            <a:ext cx="8959057" cy="6679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088000"/>
          <a:lstStyle>
            <a:lvl1pPr marL="0" indent="0" algn="ctr">
              <a:buNone/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Drag your image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144" y="-12621"/>
            <a:ext cx="9158288" cy="6871698"/>
            <a:chOff x="-9525" y="-12621"/>
            <a:chExt cx="12211050" cy="6871698"/>
          </a:xfrm>
        </p:grpSpPr>
        <p:sp>
          <p:nvSpPr>
            <p:cNvPr id="8" name="Rectangle 7"/>
            <p:cNvSpPr/>
            <p:nvPr/>
          </p:nvSpPr>
          <p:spPr>
            <a:xfrm>
              <a:off x="0" y="-11544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769077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399053" y="3377984"/>
              <a:ext cx="6869544" cy="90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720970" y="3377445"/>
              <a:ext cx="6870621" cy="9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6334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31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422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46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4667" y="1435101"/>
            <a:ext cx="4446869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61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861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4550205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86712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41038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3265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77" y="5366608"/>
              <a:ext cx="1072823" cy="94292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85447">
            <a:off x="4935738" y="4442902"/>
            <a:ext cx="622961" cy="940549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 userDrawn="1"/>
        </p:nvSpPr>
        <p:spPr>
          <a:xfrm>
            <a:off x="5813435" y="4467732"/>
            <a:ext cx="1580796" cy="1005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spc="11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800" spc="0" dirty="0">
                <a:solidFill>
                  <a:schemeClr val="tx1"/>
                </a:solidFill>
              </a:rPr>
              <a:t>Copy and paste</a:t>
            </a:r>
            <a:r>
              <a:rPr lang="en-GB" sz="800" spc="0" baseline="0" dirty="0">
                <a:solidFill>
                  <a:schemeClr val="tx1"/>
                </a:solidFill>
              </a:rPr>
              <a:t> this logo onto your customised title slide</a:t>
            </a:r>
            <a:endParaRPr lang="en-GB" sz="8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388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825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555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37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2914">
          <p15:clr>
            <a:srgbClr val="FBAE40"/>
          </p15:clr>
        </p15:guide>
        <p15:guide id="3" pos="5432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6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521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071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878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167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324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3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890"/>
          <a:stretch/>
        </p:blipFill>
        <p:spPr>
          <a:xfrm>
            <a:off x="19050" y="0"/>
            <a:ext cx="9172575" cy="685800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-7145" y="-84667"/>
            <a:ext cx="9265445" cy="7027334"/>
            <a:chOff x="-9526" y="-84667"/>
            <a:chExt cx="12353925" cy="7027334"/>
          </a:xfrm>
        </p:grpSpPr>
        <p:sp>
          <p:nvSpPr>
            <p:cNvPr id="24" name="Rectangle 23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25" y="6769077"/>
              <a:ext cx="12192000" cy="173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8773622" y="3287224"/>
              <a:ext cx="6870621" cy="270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1471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763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79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587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5101"/>
            <a:ext cx="4442638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52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152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7277715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393057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664463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0024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73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r="11718"/>
          <a:stretch/>
        </p:blipFill>
        <p:spPr>
          <a:xfrm>
            <a:off x="-1" y="0"/>
            <a:ext cx="9096375" cy="6858000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>
            <a:off x="-7145" y="-84666"/>
            <a:ext cx="9255919" cy="7027333"/>
            <a:chOff x="-9526" y="-84666"/>
            <a:chExt cx="12341224" cy="7027333"/>
          </a:xfrm>
        </p:grpSpPr>
        <p:sp>
          <p:nvSpPr>
            <p:cNvPr id="29" name="Rectangle 28"/>
            <p:cNvSpPr/>
            <p:nvPr/>
          </p:nvSpPr>
          <p:spPr>
            <a:xfrm>
              <a:off x="-9526" y="-84666"/>
              <a:ext cx="12192000" cy="173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525" y="6769077"/>
              <a:ext cx="12192000" cy="173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8767271" y="3293574"/>
              <a:ext cx="6870621" cy="258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2777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429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800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0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2914">
          <p15:clr>
            <a:srgbClr val="FBAE40"/>
          </p15:clr>
        </p15:guide>
        <p15:guide id="3" pos="5432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295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790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764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 sz="2400"/>
            </a:lvl1pPr>
            <a:lvl2pPr marL="685800" indent="-342900">
              <a:buFont typeface="Courier New" panose="02070309020205020404" pitchFamily="49" charset="0"/>
              <a:buChar char="o"/>
              <a:defRPr sz="2000" i="0"/>
            </a:lvl2pPr>
            <a:lvl3pPr marL="1028700" indent="-342900">
              <a:buFont typeface="Wingdings" panose="05000000000000000000" pitchFamily="2" charset="2"/>
              <a:buChar char="§"/>
              <a:defRPr sz="18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sz="2400" dirty="0">
              <a:effectLst/>
              <a:latin typeface="Arial" panose="020B0604020202020204" pitchFamily="34" charset="0"/>
            </a:endParaRPr>
          </a:p>
          <a:p>
            <a:pPr lvl="1"/>
            <a:endParaRPr lang="en-GB" sz="2000" dirty="0">
              <a:effectLst/>
              <a:latin typeface="Arial" panose="020B0604020202020204" pitchFamily="34" charset="0"/>
            </a:endParaRPr>
          </a:p>
          <a:p>
            <a:pPr lvl="2"/>
            <a:endParaRPr lang="en-GB" sz="2000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289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038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7144" y="-12621"/>
            <a:ext cx="9158288" cy="6871698"/>
            <a:chOff x="-9525" y="-12621"/>
            <a:chExt cx="12211050" cy="6871698"/>
          </a:xfrm>
        </p:grpSpPr>
        <p:sp>
          <p:nvSpPr>
            <p:cNvPr id="8" name="Rectangle 7"/>
            <p:cNvSpPr/>
            <p:nvPr/>
          </p:nvSpPr>
          <p:spPr>
            <a:xfrm>
              <a:off x="0" y="-11544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769077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399053" y="3377984"/>
              <a:ext cx="6869544" cy="90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720970" y="3377445"/>
              <a:ext cx="6870621" cy="9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533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2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1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13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5" r:id="rId2"/>
    <p:sldLayoutId id="2147483717" r:id="rId3"/>
    <p:sldLayoutId id="2147483718" r:id="rId4"/>
    <p:sldLayoutId id="2147483719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08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13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4058" r:id="rId2"/>
    <p:sldLayoutId id="2147483726" r:id="rId3"/>
    <p:sldLayoutId id="2147483879" r:id="rId4"/>
    <p:sldLayoutId id="2147483698" r:id="rId5"/>
    <p:sldLayoutId id="2147483884" r:id="rId6"/>
    <p:sldLayoutId id="2147483728" r:id="rId7"/>
    <p:sldLayoutId id="2147483882" r:id="rId8"/>
    <p:sldLayoutId id="2147484063" r:id="rId9"/>
    <p:sldLayoutId id="2147484064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75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51" r:id="rId3"/>
    <p:sldLayoutId id="2147483752" r:id="rId4"/>
    <p:sldLayoutId id="2147483753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8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4059" r:id="rId2"/>
    <p:sldLayoutId id="2147483749" r:id="rId3"/>
    <p:sldLayoutId id="2147483880" r:id="rId4"/>
    <p:sldLayoutId id="2147483750" r:id="rId5"/>
    <p:sldLayoutId id="2147483883" r:id="rId6"/>
    <p:sldLayoutId id="2147483786" r:id="rId7"/>
    <p:sldLayoutId id="2147483881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29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0" r:id="rId2"/>
    <p:sldLayoutId id="2147483889" r:id="rId3"/>
    <p:sldLayoutId id="2147483791" r:id="rId4"/>
    <p:sldLayoutId id="2147483793" r:id="rId5"/>
    <p:sldLayoutId id="2147483794" r:id="rId6"/>
    <p:sldLayoutId id="2147483795" r:id="rId7"/>
    <p:sldLayoutId id="2147483796" r:id="rId8"/>
    <p:sldLayoutId id="2147483895" r:id="rId9"/>
    <p:sldLayoutId id="2147483901" r:id="rId10"/>
    <p:sldLayoutId id="2147483805" r:id="rId11"/>
    <p:sldLayoutId id="2147483973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965" r:id="rId19"/>
    <p:sldLayoutId id="2147483966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2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  <p:sldLayoutId id="2147483992" r:id="rId18"/>
    <p:sldLayoutId id="2147483993" r:id="rId19"/>
    <p:sldLayoutId id="2147483994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64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  <p:sldLayoutId id="2147484012" r:id="rId17"/>
    <p:sldLayoutId id="2147484013" r:id="rId18"/>
    <p:sldLayoutId id="2147484014" r:id="rId19"/>
    <p:sldLayoutId id="2147484015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42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  <p:sldLayoutId id="2147484055" r:id="rId18"/>
    <p:sldLayoutId id="2147484056" r:id="rId19"/>
    <p:sldLayoutId id="2147484057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D1FF5CD-2AD5-4E2B-91A5-5BD1656B0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A97B563C-4C31-4EB1-9AC4-45BBDF229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GB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EF0812C-9CDD-457A-ABEE-BBD8958EB8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504677"/>
              </p:ext>
            </p:extLst>
          </p:nvPr>
        </p:nvGraphicFramePr>
        <p:xfrm>
          <a:off x="652910" y="1412776"/>
          <a:ext cx="75608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21" name="Picture 4">
            <a:extLst>
              <a:ext uri="{FF2B5EF4-FFF2-40B4-BE49-F238E27FC236}">
                <a16:creationId xmlns:a16="http://schemas.microsoft.com/office/drawing/2014/main" id="{00DC6B0A-3AB4-4A84-95FC-4C220BBFD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7" y="3132138"/>
            <a:ext cx="7620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235660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165493-7BD1-4AE0-8709-EDC4CF458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E165493-7BD1-4AE0-8709-EDC4CF458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E165493-7BD1-4AE0-8709-EDC4CF458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653402-7A38-4B3B-8267-FE6740131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9653402-7A38-4B3B-8267-FE6740131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9653402-7A38-4B3B-8267-FE6740131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8EB64-E12B-4A1A-A8DC-6A8E5523A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0E8EB64-E12B-4A1A-A8DC-6A8E5523A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0E8EB64-E12B-4A1A-A8DC-6A8E5523A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F4D325-492F-4DD4-B5B5-496194AE1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AEF4D325-492F-4DD4-B5B5-496194AE1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AEF4D325-492F-4DD4-B5B5-496194AE1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1865" y="101600"/>
            <a:ext cx="8789898" cy="6478070"/>
            <a:chOff x="174715" y="238125"/>
            <a:chExt cx="8789898" cy="64780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D7FC3B-38B1-4383-96F1-B6CCDF71B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238125"/>
              <a:ext cx="8713788" cy="549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DA7363-57CA-4A19-B70E-856F24A553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87" y="5755758"/>
              <a:ext cx="8280400" cy="960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148363" y="3891517"/>
              <a:ext cx="60305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Nadia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91617" y="1524001"/>
              <a:ext cx="6864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Amaya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92285" y="825797"/>
              <a:ext cx="47641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Rio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73226" y="326066"/>
              <a:ext cx="64633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err="1"/>
                <a:t>Kalani</a:t>
              </a:r>
              <a:endParaRPr lang="en-GB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4715" y="2985294"/>
              <a:ext cx="44114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Kiri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19557" y="3388242"/>
              <a:ext cx="61266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Rahul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02426" y="4823638"/>
              <a:ext cx="57560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Tanis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03823" y="808353"/>
              <a:ext cx="44114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Mei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0825" y="4546639"/>
              <a:ext cx="54829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Kai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710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674691" y="1143515"/>
            <a:ext cx="5521569" cy="4510454"/>
            <a:chOff x="2686554" y="1310910"/>
            <a:chExt cx="2548993" cy="2298138"/>
          </a:xfrm>
          <a:solidFill>
            <a:schemeClr val="bg1"/>
          </a:solidFill>
        </p:grpSpPr>
        <p:sp>
          <p:nvSpPr>
            <p:cNvPr id="2" name="Pie 1"/>
            <p:cNvSpPr/>
            <p:nvPr/>
          </p:nvSpPr>
          <p:spPr>
            <a:xfrm>
              <a:off x="2686556" y="1310910"/>
              <a:ext cx="2548991" cy="2298138"/>
            </a:xfrm>
            <a:prstGeom prst="pie">
              <a:avLst>
                <a:gd name="adj1" fmla="val 0"/>
                <a:gd name="adj2" fmla="val 540000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" name="Pie 3"/>
            <p:cNvSpPr/>
            <p:nvPr/>
          </p:nvSpPr>
          <p:spPr>
            <a:xfrm flipH="1">
              <a:off x="2686555" y="1310910"/>
              <a:ext cx="2548991" cy="2298138"/>
            </a:xfrm>
            <a:prstGeom prst="pie">
              <a:avLst>
                <a:gd name="adj1" fmla="val 0"/>
                <a:gd name="adj2" fmla="val 540000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Pie 6"/>
            <p:cNvSpPr/>
            <p:nvPr/>
          </p:nvSpPr>
          <p:spPr>
            <a:xfrm flipH="1" flipV="1">
              <a:off x="2686554" y="1310910"/>
              <a:ext cx="2548991" cy="2298138"/>
            </a:xfrm>
            <a:prstGeom prst="pie">
              <a:avLst>
                <a:gd name="adj1" fmla="val 0"/>
                <a:gd name="adj2" fmla="val 542957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Pie 7"/>
            <p:cNvSpPr/>
            <p:nvPr/>
          </p:nvSpPr>
          <p:spPr>
            <a:xfrm flipV="1">
              <a:off x="2686555" y="1310910"/>
              <a:ext cx="2548991" cy="2298138"/>
            </a:xfrm>
            <a:prstGeom prst="pie">
              <a:avLst>
                <a:gd name="adj1" fmla="val 0"/>
                <a:gd name="adj2" fmla="val 540000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3" name="Pie 12"/>
          <p:cNvSpPr/>
          <p:nvPr/>
        </p:nvSpPr>
        <p:spPr>
          <a:xfrm>
            <a:off x="2276475" y="1726250"/>
            <a:ext cx="4310063" cy="3390900"/>
          </a:xfrm>
          <a:prstGeom prst="pie">
            <a:avLst>
              <a:gd name="adj1" fmla="val 2709235"/>
              <a:gd name="adj2" fmla="val 825424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Pie 13"/>
          <p:cNvSpPr/>
          <p:nvPr/>
        </p:nvSpPr>
        <p:spPr>
          <a:xfrm flipH="1">
            <a:off x="2276475" y="1726250"/>
            <a:ext cx="4310063" cy="3390900"/>
          </a:xfrm>
          <a:prstGeom prst="pie">
            <a:avLst>
              <a:gd name="adj1" fmla="val 18795707"/>
              <a:gd name="adj2" fmla="val 255317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 flipH="1" flipV="1">
            <a:off x="2276475" y="1726250"/>
            <a:ext cx="4310063" cy="3390900"/>
          </a:xfrm>
          <a:prstGeom prst="pie">
            <a:avLst>
              <a:gd name="adj1" fmla="val 2763851"/>
              <a:gd name="adj2" fmla="val 880793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Pie 15"/>
          <p:cNvSpPr/>
          <p:nvPr/>
        </p:nvSpPr>
        <p:spPr>
          <a:xfrm flipV="1">
            <a:off x="2276475" y="1726250"/>
            <a:ext cx="4310063" cy="3390900"/>
          </a:xfrm>
          <a:prstGeom prst="pie">
            <a:avLst>
              <a:gd name="adj1" fmla="val 18803579"/>
              <a:gd name="adj2" fmla="val 202698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958367" y="2296263"/>
            <a:ext cx="2943600" cy="2257058"/>
            <a:chOff x="6702037" y="3908560"/>
            <a:chExt cx="2548992" cy="2298138"/>
          </a:xfrm>
          <a:solidFill>
            <a:schemeClr val="bg1">
              <a:lumMod val="75000"/>
            </a:schemeClr>
          </a:solidFill>
        </p:grpSpPr>
        <p:sp>
          <p:nvSpPr>
            <p:cNvPr id="18" name="Pie 17"/>
            <p:cNvSpPr/>
            <p:nvPr/>
          </p:nvSpPr>
          <p:spPr>
            <a:xfrm flipH="1">
              <a:off x="6702038" y="3908560"/>
              <a:ext cx="2548991" cy="2298138"/>
            </a:xfrm>
            <a:prstGeom prst="pie">
              <a:avLst>
                <a:gd name="adj1" fmla="val 21084124"/>
                <a:gd name="adj2" fmla="val 998609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Pie 18"/>
            <p:cNvSpPr/>
            <p:nvPr/>
          </p:nvSpPr>
          <p:spPr>
            <a:xfrm flipH="1" flipV="1">
              <a:off x="6702037" y="3908560"/>
              <a:ext cx="2548991" cy="2298138"/>
            </a:xfrm>
            <a:prstGeom prst="pie">
              <a:avLst>
                <a:gd name="adj1" fmla="val 20590216"/>
                <a:gd name="adj2" fmla="val 502523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Pie 19"/>
            <p:cNvSpPr/>
            <p:nvPr/>
          </p:nvSpPr>
          <p:spPr>
            <a:xfrm flipV="1">
              <a:off x="6702038" y="3908560"/>
              <a:ext cx="2548991" cy="2298138"/>
            </a:xfrm>
            <a:prstGeom prst="pie">
              <a:avLst>
                <a:gd name="adj1" fmla="val 20771393"/>
                <a:gd name="adj2" fmla="val 5755518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 rot="2136738">
            <a:off x="5143218" y="1871750"/>
            <a:ext cx="1383257" cy="78299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045560"/>
              </a:avLst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en-GB" dirty="0">
                <a:ea typeface="ＭＳ Ｐゴシック" panose="020B0600070205080204" pitchFamily="34" charset="-128"/>
              </a:rPr>
              <a:t>Curriculum</a:t>
            </a:r>
          </a:p>
        </p:txBody>
      </p:sp>
      <p:sp>
        <p:nvSpPr>
          <p:cNvPr id="25" name="TextBox 24"/>
          <p:cNvSpPr txBox="1"/>
          <p:nvPr/>
        </p:nvSpPr>
        <p:spPr>
          <a:xfrm rot="19351999">
            <a:off x="4547324" y="3905612"/>
            <a:ext cx="2458207" cy="1078316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661190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en-GB" dirty="0">
                <a:ea typeface="ＭＳ Ｐゴシック" panose="020B0600070205080204" pitchFamily="34" charset="-128"/>
              </a:rPr>
              <a:t>Pedagogical approach</a:t>
            </a:r>
          </a:p>
        </p:txBody>
      </p:sp>
      <p:sp>
        <p:nvSpPr>
          <p:cNvPr id="26" name="TextBox 25"/>
          <p:cNvSpPr txBox="1"/>
          <p:nvPr/>
        </p:nvSpPr>
        <p:spPr>
          <a:xfrm rot="19354805">
            <a:off x="1729369" y="1847830"/>
            <a:ext cx="2958364" cy="1307999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2576877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en-GB" dirty="0">
                <a:ea typeface="ＭＳ Ｐゴシック" panose="020B0600070205080204" pitchFamily="34" charset="-128"/>
              </a:rPr>
              <a:t>Specialist staff and services</a:t>
            </a:r>
          </a:p>
        </p:txBody>
      </p:sp>
      <p:sp>
        <p:nvSpPr>
          <p:cNvPr id="15371" name="TextBox 26"/>
          <p:cNvSpPr txBox="1">
            <a:spLocks noChangeArrowheads="1"/>
          </p:cNvSpPr>
          <p:nvPr/>
        </p:nvSpPr>
        <p:spPr bwMode="auto">
          <a:xfrm>
            <a:off x="3221038" y="2607313"/>
            <a:ext cx="1203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ea typeface="MS PGothic" panose="020B0600070205080204" pitchFamily="34" charset="-128"/>
              </a:rPr>
              <a:t>Socio-emotional difficulties</a:t>
            </a:r>
          </a:p>
        </p:txBody>
      </p:sp>
      <p:sp>
        <p:nvSpPr>
          <p:cNvPr id="28" name="TextBox 27"/>
          <p:cNvSpPr txBox="1"/>
          <p:nvPr/>
        </p:nvSpPr>
        <p:spPr>
          <a:xfrm rot="1953241">
            <a:off x="1798658" y="4232390"/>
            <a:ext cx="2649104" cy="784218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en-GB" dirty="0">
                <a:ea typeface="ＭＳ Ｐゴシック" panose="020B0600070205080204" pitchFamily="34" charset="-128"/>
              </a:rPr>
              <a:t>School systems and climate</a:t>
            </a:r>
          </a:p>
        </p:txBody>
      </p:sp>
      <p:sp>
        <p:nvSpPr>
          <p:cNvPr id="15373" name="TextBox 28"/>
          <p:cNvSpPr txBox="1">
            <a:spLocks noChangeArrowheads="1"/>
          </p:cNvSpPr>
          <p:nvPr/>
        </p:nvSpPr>
        <p:spPr bwMode="auto">
          <a:xfrm>
            <a:off x="4538663" y="2740663"/>
            <a:ext cx="1809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ea typeface="MS PGothic" panose="020B0600070205080204" pitchFamily="34" charset="-128"/>
              </a:rPr>
              <a:t>Emotional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ea typeface="MS PGothic" panose="020B0600070205080204" pitchFamily="34" charset="-128"/>
              </a:rPr>
              <a:t>health</a:t>
            </a:r>
          </a:p>
        </p:txBody>
      </p:sp>
      <p:sp>
        <p:nvSpPr>
          <p:cNvPr id="15374" name="TextBox 29"/>
          <p:cNvSpPr txBox="1">
            <a:spLocks noChangeArrowheads="1"/>
          </p:cNvSpPr>
          <p:nvPr/>
        </p:nvSpPr>
        <p:spPr bwMode="auto">
          <a:xfrm>
            <a:off x="3902075" y="3537588"/>
            <a:ext cx="13271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ea typeface="MS PGothic" panose="020B0600070205080204" pitchFamily="34" charset="-128"/>
              </a:rPr>
              <a:t>Social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ea typeface="MS PGothic" panose="020B0600070205080204" pitchFamily="34" charset="-128"/>
              </a:rPr>
              <a:t>emotional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ea typeface="MS PGothic" panose="020B0600070205080204" pitchFamily="34" charset="-128"/>
              </a:rPr>
              <a:t>learning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19126" y="4525687"/>
            <a:ext cx="1108622" cy="366626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GB" dirty="0">
                <a:ea typeface="ＭＳ Ｐゴシック" panose="020B0600070205080204" pitchFamily="34" charset="-128"/>
              </a:rPr>
              <a:t>Classroom</a:t>
            </a:r>
          </a:p>
        </p:txBody>
      </p:sp>
      <p:sp>
        <p:nvSpPr>
          <p:cNvPr id="32" name="TextBox 31"/>
          <p:cNvSpPr txBox="1"/>
          <p:nvPr/>
        </p:nvSpPr>
        <p:spPr>
          <a:xfrm rot="16672300">
            <a:off x="2285416" y="2999530"/>
            <a:ext cx="1430921" cy="57565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GB" dirty="0">
                <a:ea typeface="ＭＳ Ｐゴシック" panose="020B0600070205080204" pitchFamily="34" charset="-128"/>
              </a:rPr>
              <a:t>Whole school</a:t>
            </a:r>
          </a:p>
        </p:txBody>
      </p:sp>
      <p:sp>
        <p:nvSpPr>
          <p:cNvPr id="33" name="TextBox 32"/>
          <p:cNvSpPr txBox="1"/>
          <p:nvPr/>
        </p:nvSpPr>
        <p:spPr>
          <a:xfrm rot="5400000">
            <a:off x="5302303" y="3256309"/>
            <a:ext cx="1245678" cy="44861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GB" dirty="0">
                <a:ea typeface="ＭＳ Ｐゴシック" panose="020B0600070205080204" pitchFamily="34" charset="-128"/>
              </a:rPr>
              <a:t>Small group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46386" y="2073138"/>
            <a:ext cx="1629632" cy="48353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417019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en-GB" dirty="0">
                <a:ea typeface="ＭＳ Ｐゴシック" panose="020B0600070205080204" pitchFamily="34" charset="-128"/>
              </a:rPr>
              <a:t>Individual pupil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6413" y="4802825"/>
          <a:ext cx="1687512" cy="1058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1903">
                <a:tc>
                  <a:txBody>
                    <a:bodyPr/>
                    <a:lstStyle/>
                    <a:p>
                      <a:r>
                        <a:rPr lang="en-GB" sz="1400" dirty="0"/>
                        <a:t>Focal outcome</a:t>
                      </a:r>
                    </a:p>
                  </a:txBody>
                  <a:tcPr marL="68584" marR="68584" marT="34273" marB="342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058">
                <a:tc>
                  <a:txBody>
                    <a:bodyPr/>
                    <a:lstStyle/>
                    <a:p>
                      <a:r>
                        <a:rPr lang="en-GB" sz="1400" dirty="0"/>
                        <a:t>Level of operation</a:t>
                      </a:r>
                    </a:p>
                  </a:txBody>
                  <a:tcPr marL="68584" marR="68584" marT="34273" marB="342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03">
                <a:tc>
                  <a:txBody>
                    <a:bodyPr/>
                    <a:lstStyle/>
                    <a:p>
                      <a:r>
                        <a:rPr lang="en-GB" sz="1400" dirty="0"/>
                        <a:t>Area of activity</a:t>
                      </a:r>
                    </a:p>
                  </a:txBody>
                  <a:tcPr marL="68584" marR="68584" marT="34273" marB="342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Banerjee et al. (2016)</a:t>
            </a:r>
          </a:p>
        </p:txBody>
      </p:sp>
    </p:spTree>
    <p:extLst>
      <p:ext uri="{BB962C8B-B14F-4D97-AF65-F5344CB8AC3E}">
        <p14:creationId xmlns:p14="http://schemas.microsoft.com/office/powerpoint/2010/main" val="162577104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2650BD3-F667-4FD2-0443-EE0377B78E3E}"/>
              </a:ext>
            </a:extLst>
          </p:cNvPr>
          <p:cNvSpPr/>
          <p:nvPr/>
        </p:nvSpPr>
        <p:spPr>
          <a:xfrm>
            <a:off x="3376466" y="2004218"/>
            <a:ext cx="2388475" cy="8063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Lles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5CB18D-873F-DBCE-31A8-44C22565813E}"/>
              </a:ext>
            </a:extLst>
          </p:cNvPr>
          <p:cNvSpPr/>
          <p:nvPr/>
        </p:nvSpPr>
        <p:spPr>
          <a:xfrm>
            <a:off x="1056291" y="3763819"/>
            <a:ext cx="2388476" cy="8063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/>
              <a:t>Cydberthynas</a:t>
            </a:r>
            <a:endParaRPr lang="en-GB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ED5170-A382-3E80-8C49-7179D5F0C756}"/>
              </a:ext>
            </a:extLst>
          </p:cNvPr>
          <p:cNvSpPr/>
          <p:nvPr/>
        </p:nvSpPr>
        <p:spPr>
          <a:xfrm>
            <a:off x="5699234" y="3763819"/>
            <a:ext cx="2388475" cy="8063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/>
              <a:t>Cyfranogiad</a:t>
            </a:r>
            <a:endParaRPr lang="en-GB" sz="2400" dirty="0"/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74799534-0458-D069-DA3A-0EF1A1F81DFB}"/>
              </a:ext>
            </a:extLst>
          </p:cNvPr>
          <p:cNvSpPr/>
          <p:nvPr/>
        </p:nvSpPr>
        <p:spPr>
          <a:xfrm rot="19039000">
            <a:off x="1787546" y="2833466"/>
            <a:ext cx="1483186" cy="492871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Left-Right 28">
            <a:extLst>
              <a:ext uri="{FF2B5EF4-FFF2-40B4-BE49-F238E27FC236}">
                <a16:creationId xmlns:a16="http://schemas.microsoft.com/office/drawing/2014/main" id="{183FF681-2950-938F-A8BF-7CD971C5022C}"/>
              </a:ext>
            </a:extLst>
          </p:cNvPr>
          <p:cNvSpPr/>
          <p:nvPr/>
        </p:nvSpPr>
        <p:spPr>
          <a:xfrm rot="2225363">
            <a:off x="5878328" y="2779729"/>
            <a:ext cx="1483186" cy="492871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EB624DB6-7935-60A3-E60D-E3077B0CD7B3}"/>
              </a:ext>
            </a:extLst>
          </p:cNvPr>
          <p:cNvSpPr/>
          <p:nvPr/>
        </p:nvSpPr>
        <p:spPr>
          <a:xfrm>
            <a:off x="3781813" y="3920534"/>
            <a:ext cx="1483186" cy="492871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36922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66F946-D2A2-0B2D-4614-485EDA4A01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pPr marL="800100" lvl="1" indent="-457200">
              <a:buFont typeface="+mj-lt"/>
              <a:buAutoNum type="arabicPeriod"/>
            </a:pPr>
            <a:r>
              <a:rPr lang="en-GB" sz="2400" dirty="0"/>
              <a:t>Mae </a:t>
            </a:r>
            <a:r>
              <a:rPr lang="en-GB" sz="2400" dirty="0" err="1"/>
              <a:t>disgyblion</a:t>
            </a:r>
            <a:r>
              <a:rPr lang="en-GB" sz="2400" dirty="0"/>
              <a:t> </a:t>
            </a:r>
            <a:r>
              <a:rPr lang="en-GB" sz="2400" dirty="0" err="1"/>
              <a:t>sydd</a:t>
            </a:r>
            <a:r>
              <a:rPr lang="en-GB" sz="2400" dirty="0"/>
              <a:t> â </a:t>
            </a:r>
            <a:r>
              <a:rPr lang="en-GB" sz="2400" dirty="0" err="1"/>
              <a:t>gwell</a:t>
            </a:r>
            <a:r>
              <a:rPr lang="en-GB" sz="2400" dirty="0"/>
              <a:t> iechyd a </a:t>
            </a:r>
            <a:r>
              <a:rPr lang="en-GB" sz="2400" dirty="0" err="1"/>
              <a:t>lles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debygol</a:t>
            </a:r>
            <a:r>
              <a:rPr lang="en-GB" sz="2400" dirty="0"/>
              <a:t> o </a:t>
            </a:r>
            <a:r>
              <a:rPr lang="en-GB" sz="2400" dirty="0" err="1"/>
              <a:t>gyflawni'n</a:t>
            </a:r>
            <a:r>
              <a:rPr lang="en-GB" sz="2400" dirty="0"/>
              <a:t> well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academaidd</a:t>
            </a:r>
            <a:r>
              <a:rPr lang="en-GB" sz="2400" dirty="0"/>
              <a:t>. 
Mae </a:t>
            </a:r>
            <a:r>
              <a:rPr lang="en-GB" sz="2400" dirty="0" err="1"/>
              <a:t>cymwyseddau</a:t>
            </a:r>
            <a:r>
              <a:rPr lang="en-GB" sz="2400" dirty="0"/>
              <a:t> </a:t>
            </a:r>
            <a:r>
              <a:rPr lang="en-GB" sz="2400" dirty="0" err="1"/>
              <a:t>cymdeithasol</a:t>
            </a:r>
            <a:r>
              <a:rPr lang="en-GB" sz="2400" dirty="0"/>
              <a:t> ac </a:t>
            </a:r>
            <a:r>
              <a:rPr lang="en-GB" sz="2400" dirty="0" err="1"/>
              <a:t>emosiynol</a:t>
            </a:r>
            <a:r>
              <a:rPr lang="en-GB" sz="2400" dirty="0"/>
              <a:t> </a:t>
            </a:r>
            <a:r>
              <a:rPr lang="en-GB" sz="2400" dirty="0" err="1"/>
              <a:t>effeithiol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gysylltiedig</a:t>
            </a:r>
            <a:r>
              <a:rPr lang="en-GB" sz="2400" dirty="0"/>
              <a:t> â </a:t>
            </a:r>
            <a:r>
              <a:rPr lang="en-GB" sz="2400" dirty="0" err="1"/>
              <a:t>mwy</a:t>
            </a:r>
            <a:r>
              <a:rPr lang="en-GB" sz="2400" dirty="0"/>
              <a:t> o iechyd a </a:t>
            </a:r>
            <a:r>
              <a:rPr lang="en-GB" sz="2400" dirty="0" err="1"/>
              <a:t>lles</a:t>
            </a:r>
            <a:r>
              <a:rPr lang="en-GB" sz="2400" dirty="0"/>
              <a:t>, a </a:t>
            </a:r>
            <a:r>
              <a:rPr lang="en-GB" sz="2400" dirty="0" err="1"/>
              <a:t>chyflawniad</a:t>
            </a:r>
            <a:r>
              <a:rPr lang="en-GB" sz="2400" dirty="0"/>
              <a:t> </a:t>
            </a:r>
            <a:r>
              <a:rPr lang="en-GB" sz="2400" dirty="0" err="1"/>
              <a:t>gwell</a:t>
            </a:r>
            <a:r>
              <a:rPr lang="en-GB" sz="2400" dirty="0"/>
              <a:t>. 
Mae </a:t>
            </a:r>
            <a:r>
              <a:rPr lang="en-GB" sz="2400" dirty="0" err="1"/>
              <a:t>diwylliant</a:t>
            </a:r>
            <a:r>
              <a:rPr lang="en-GB" sz="2400" dirty="0"/>
              <a:t>, ethos ac </a:t>
            </a:r>
            <a:r>
              <a:rPr lang="en-GB" sz="2400" dirty="0" err="1"/>
              <a:t>amgylchedd</a:t>
            </a:r>
            <a:r>
              <a:rPr lang="en-GB" sz="2400" dirty="0"/>
              <a:t> </a:t>
            </a:r>
            <a:r>
              <a:rPr lang="en-GB" sz="2400" dirty="0" err="1"/>
              <a:t>ysgol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dylanwadu</a:t>
            </a:r>
            <a:r>
              <a:rPr lang="en-GB" sz="2400" dirty="0"/>
              <a:t> ar iechyd a </a:t>
            </a:r>
            <a:r>
              <a:rPr lang="en-GB" sz="2400" dirty="0" err="1"/>
              <a:t>lles</a:t>
            </a:r>
            <a:r>
              <a:rPr lang="en-GB" sz="2400" dirty="0"/>
              <a:t> </a:t>
            </a:r>
            <a:r>
              <a:rPr lang="en-GB" sz="2400" dirty="0" err="1"/>
              <a:t>disgyblion</a:t>
            </a:r>
            <a:r>
              <a:rPr lang="en-GB" sz="2400" dirty="0"/>
              <a:t> </a:t>
            </a:r>
            <a:r>
              <a:rPr lang="en-GB" sz="2400" dirty="0" err="1"/>
              <a:t>a'u</a:t>
            </a:r>
            <a:r>
              <a:rPr lang="en-GB" sz="2400" dirty="0"/>
              <a:t> </a:t>
            </a:r>
            <a:r>
              <a:rPr lang="en-GB" sz="2400" dirty="0" err="1"/>
              <a:t>parodrwydd</a:t>
            </a:r>
            <a:r>
              <a:rPr lang="en-GB" sz="2400" dirty="0"/>
              <a:t> i </a:t>
            </a:r>
            <a:r>
              <a:rPr lang="en-GB" sz="2400" dirty="0" err="1"/>
              <a:t>ddysgu</a:t>
            </a:r>
            <a:r>
              <a:rPr lang="en-GB" sz="2400" dirty="0"/>
              <a:t>. 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GB" sz="2400" dirty="0"/>
              <a:t>Mae </a:t>
            </a:r>
            <a:r>
              <a:rPr lang="en-GB" sz="2400" dirty="0" err="1"/>
              <a:t>cysylltiad</a:t>
            </a:r>
            <a:r>
              <a:rPr lang="en-GB" sz="2400" dirty="0"/>
              <a:t> </a:t>
            </a:r>
            <a:r>
              <a:rPr lang="en-GB" sz="2400" dirty="0" err="1"/>
              <a:t>gadarnhaol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bodoli</a:t>
            </a:r>
            <a:r>
              <a:rPr lang="en-GB" sz="2400" dirty="0"/>
              <a:t> </a:t>
            </a:r>
            <a:r>
              <a:rPr lang="en-GB" sz="2400" dirty="0" err="1"/>
              <a:t>rhwng</a:t>
            </a:r>
            <a:r>
              <a:rPr lang="en-GB" sz="2400" dirty="0"/>
              <a:t> </a:t>
            </a:r>
            <a:r>
              <a:rPr lang="en-GB" sz="2400" dirty="0" err="1"/>
              <a:t>cyrhaeddiad</a:t>
            </a:r>
            <a:r>
              <a:rPr lang="en-GB" sz="2400" dirty="0"/>
              <a:t> </a:t>
            </a:r>
            <a:r>
              <a:rPr lang="en-GB" sz="2400" dirty="0" err="1"/>
              <a:t>academaidd</a:t>
            </a:r>
            <a:r>
              <a:rPr lang="en-GB" sz="2400" dirty="0"/>
              <a:t> a </a:t>
            </a:r>
            <a:r>
              <a:rPr lang="en-GB" sz="2400" dirty="0" err="1"/>
              <a:t>lefelau</a:t>
            </a:r>
            <a:r>
              <a:rPr lang="en-GB" sz="2400" dirty="0"/>
              <a:t> </a:t>
            </a:r>
            <a:r>
              <a:rPr lang="en-GB" sz="2400" dirty="0" err="1"/>
              <a:t>gweithgarwch</a:t>
            </a:r>
            <a:r>
              <a:rPr lang="en-GB" sz="2400" dirty="0"/>
              <a:t> </a:t>
            </a:r>
            <a:r>
              <a:rPr lang="en-GB" sz="2400" dirty="0" err="1"/>
              <a:t>corfforol</a:t>
            </a:r>
            <a:r>
              <a:rPr lang="en-GB" sz="2400" dirty="0"/>
              <a:t> </a:t>
            </a:r>
            <a:r>
              <a:rPr lang="en-GB" sz="2400" dirty="0" err="1"/>
              <a:t>disgyblion</a:t>
            </a:r>
            <a:r>
              <a:rPr lang="en-GB" sz="2400" dirty="0"/>
              <a:t>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1DDDA1-E167-3FF7-10A9-CC939387F3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PHE report (2014, p. 4)</a:t>
            </a:r>
          </a:p>
        </p:txBody>
      </p:sp>
    </p:spTree>
    <p:extLst>
      <p:ext uri="{BB962C8B-B14F-4D97-AF65-F5344CB8AC3E}">
        <p14:creationId xmlns:p14="http://schemas.microsoft.com/office/powerpoint/2010/main" val="3122172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B71122-0475-4C70-9877-D43367C2B7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0743" y="1497724"/>
            <a:ext cx="8142514" cy="4761186"/>
          </a:xfrm>
        </p:spPr>
        <p:txBody>
          <a:bodyPr>
            <a:normAutofit/>
          </a:bodyPr>
          <a:lstStyle/>
          <a:p>
            <a:r>
              <a:rPr lang="en-GB" sz="2800" dirty="0" err="1"/>
              <a:t>Prosiectau</a:t>
            </a:r>
            <a:r>
              <a:rPr lang="en-GB" sz="2800" dirty="0"/>
              <a:t> </a:t>
            </a:r>
            <a:r>
              <a:rPr lang="en-GB" sz="2800" dirty="0" err="1"/>
              <a:t>cerddoriaeth</a:t>
            </a:r>
            <a:r>
              <a:rPr lang="en-GB" sz="2800" dirty="0"/>
              <a:t> </a:t>
            </a:r>
            <a:r>
              <a:rPr lang="en-GB" sz="2800" dirty="0" err="1"/>
              <a:t>gynhwysol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creu</a:t>
            </a:r>
            <a:r>
              <a:rPr lang="en-GB" sz="2800" dirty="0"/>
              <a:t> </a:t>
            </a:r>
            <a:r>
              <a:rPr lang="en-GB" sz="2800" dirty="0" err="1"/>
              <a:t>cyfleoedd</a:t>
            </a:r>
            <a:r>
              <a:rPr lang="en-GB" sz="2800" dirty="0"/>
              <a:t> ar </a:t>
            </a:r>
            <a:r>
              <a:rPr lang="en-GB" sz="2800" dirty="0" err="1"/>
              <a:t>gyfer</a:t>
            </a:r>
            <a:r>
              <a:rPr lang="en-GB" sz="2800" dirty="0"/>
              <a:t> </a:t>
            </a:r>
            <a:r>
              <a:rPr lang="en-GB" sz="2800" dirty="0" err="1"/>
              <a:t>twf</a:t>
            </a:r>
            <a:r>
              <a:rPr lang="en-GB" sz="2800" dirty="0"/>
              <a:t> </a:t>
            </a:r>
            <a:r>
              <a:rPr lang="en-GB" sz="2800" dirty="0" err="1"/>
              <a:t>seicolegol</a:t>
            </a:r>
            <a:r>
              <a:rPr lang="en-GB" sz="2800" dirty="0"/>
              <a:t> </a:t>
            </a:r>
            <a:r>
              <a:rPr lang="en-GB" sz="2800" dirty="0" err="1"/>
              <a:t>ymhlith</a:t>
            </a:r>
            <a:r>
              <a:rPr lang="en-GB" sz="2800" dirty="0"/>
              <a:t> </a:t>
            </a:r>
            <a:r>
              <a:rPr lang="en-GB" sz="2800" dirty="0" err="1"/>
              <a:t>pobl</a:t>
            </a:r>
            <a:r>
              <a:rPr lang="en-GB" sz="2800" dirty="0"/>
              <a:t> </a:t>
            </a:r>
            <a:r>
              <a:rPr lang="en-GB" sz="2800" dirty="0" err="1"/>
              <a:t>ifanc</a:t>
            </a:r>
            <a:r>
              <a:rPr lang="en-GB" sz="2800" dirty="0"/>
              <a:t> </a:t>
            </a:r>
            <a:r>
              <a:rPr lang="en-GB" sz="2800" dirty="0" err="1"/>
              <a:t>sydd</a:t>
            </a:r>
            <a:r>
              <a:rPr lang="en-GB" sz="2800" dirty="0"/>
              <a:t> ar yr </a:t>
            </a:r>
            <a:r>
              <a:rPr lang="en-GB" sz="2800" dirty="0" err="1"/>
              <a:t>ymylon</a:t>
            </a:r>
            <a:r>
              <a:rPr lang="en-GB" sz="2800" dirty="0"/>
              <a:t>
</a:t>
            </a:r>
            <a:r>
              <a:rPr lang="en-GB" sz="2800" dirty="0" err="1"/>
              <a:t>Cynhwysion</a:t>
            </a:r>
            <a:r>
              <a:rPr lang="en-GB" sz="2800" dirty="0"/>
              <a:t> </a:t>
            </a:r>
            <a:r>
              <a:rPr lang="en-GB" sz="2800" dirty="0" err="1"/>
              <a:t>allweddol</a:t>
            </a:r>
            <a:r>
              <a:rPr lang="en-GB" sz="2800" dirty="0"/>
              <a:t>:
</a:t>
            </a:r>
            <a:r>
              <a:rPr lang="en-GB" sz="2200" dirty="0" err="1"/>
              <a:t>Hunanfynegiant</a:t>
            </a:r>
            <a:r>
              <a:rPr lang="en-GB" sz="2200" dirty="0"/>
              <a:t> ac </a:t>
            </a:r>
            <a:r>
              <a:rPr lang="en-GB" sz="2200" dirty="0" err="1"/>
              <a:t>archwilio</a:t>
            </a:r>
            <a:r>
              <a:rPr lang="en-GB" sz="2200" dirty="0"/>
              <a:t>
</a:t>
            </a:r>
            <a:r>
              <a:rPr lang="en-GB" sz="2200" dirty="0" err="1"/>
              <a:t>Rhyddid</a:t>
            </a:r>
            <a:r>
              <a:rPr lang="en-GB" sz="2200" dirty="0"/>
              <a:t> </a:t>
            </a:r>
            <a:r>
              <a:rPr lang="en-GB" sz="2200" dirty="0" err="1"/>
              <a:t>dewis</a:t>
            </a:r>
            <a:r>
              <a:rPr lang="en-GB" sz="2200" dirty="0"/>
              <a:t>
</a:t>
            </a:r>
            <a:r>
              <a:rPr lang="en-GB" sz="2200" dirty="0" err="1"/>
              <a:t>Dilysu</a:t>
            </a:r>
            <a:r>
              <a:rPr lang="en-GB" sz="2200" dirty="0"/>
              <a:t> </a:t>
            </a:r>
            <a:r>
              <a:rPr lang="en-GB" sz="2200" dirty="0" err="1"/>
              <a:t>cymhwysedd</a:t>
            </a:r>
            <a:r>
              <a:rPr lang="en-GB" sz="2200" dirty="0"/>
              <a:t> â her </a:t>
            </a:r>
            <a:r>
              <a:rPr lang="en-GB" sz="2200" dirty="0" err="1"/>
              <a:t>briodol</a:t>
            </a:r>
            <a:r>
              <a:rPr lang="en-GB" sz="2200" dirty="0"/>
              <a:t>
</a:t>
            </a:r>
            <a:r>
              <a:rPr lang="en-GB" sz="2200" dirty="0" err="1"/>
              <a:t>Bondio</a:t>
            </a:r>
            <a:r>
              <a:rPr lang="en-GB" sz="2200" dirty="0"/>
              <a:t> </a:t>
            </a:r>
            <a:r>
              <a:rPr lang="en-GB" sz="2200" dirty="0" err="1"/>
              <a:t>cymdeithasol</a:t>
            </a:r>
            <a:r>
              <a:rPr lang="en-GB" sz="2200" dirty="0"/>
              <a:t> ac </a:t>
            </a:r>
            <a:r>
              <a:rPr lang="en-GB" sz="2200" dirty="0" err="1"/>
              <a:t>adeiladu</a:t>
            </a:r>
            <a:r>
              <a:rPr lang="en-GB" sz="2200" dirty="0"/>
              <a:t> </a:t>
            </a:r>
            <a:r>
              <a:rPr lang="en-GB" sz="2200" dirty="0" err="1"/>
              <a:t>cymunedol</a:t>
            </a:r>
            <a:r>
              <a:rPr lang="en-GB" sz="2200" dirty="0"/>
              <a:t>										</a:t>
            </a:r>
            <a:r>
              <a:rPr lang="en-GB" sz="1800" dirty="0" err="1"/>
              <a:t>Levstek</a:t>
            </a:r>
            <a:r>
              <a:rPr lang="en-GB" sz="1800" dirty="0"/>
              <a:t> &amp; Banerjee (2021)</a:t>
            </a:r>
          </a:p>
          <a:p>
            <a:pPr marL="0" indent="0" algn="r">
              <a:buNone/>
            </a:pPr>
            <a:r>
              <a:rPr lang="en-GB" sz="1800" dirty="0"/>
              <a:t>Levstek, Barnby, Pocock, &amp; Banerjee (2021)</a:t>
            </a:r>
          </a:p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7491A7-6D1F-4FD1-A4D9-CABEAA4B07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amgylchedd</a:t>
            </a:r>
            <a:r>
              <a:rPr lang="en-GB" dirty="0"/>
              <a:t> bob </a:t>
            </a:r>
            <a:r>
              <a:rPr lang="en-GB" dirty="0" err="1"/>
              <a:t>dydd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bwysig</a:t>
            </a:r>
            <a:r>
              <a:rPr lang="en-GB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1028127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E090B75-1916-27A6-79BC-292B4A84CF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Dull Ysgol </a:t>
            </a:r>
            <a:r>
              <a:rPr lang="en-GB" dirty="0" err="1"/>
              <a:t>Gyfan</a:t>
            </a:r>
            <a:r>
              <a:rPr lang="en-GB" dirty="0"/>
              <a:t> i Iechyd </a:t>
            </a:r>
            <a:r>
              <a:rPr lang="en-GB" dirty="0" err="1"/>
              <a:t>Meddwl</a:t>
            </a:r>
            <a:r>
              <a:rPr lang="en-GB" dirty="0"/>
              <a:t>
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64D63D-1E2A-280B-7537-B3184F2D8284}"/>
              </a:ext>
            </a:extLst>
          </p:cNvPr>
          <p:cNvGrpSpPr/>
          <p:nvPr/>
        </p:nvGrpSpPr>
        <p:grpSpPr>
          <a:xfrm>
            <a:off x="344964" y="1726243"/>
            <a:ext cx="8454071" cy="1335709"/>
            <a:chOff x="668511" y="1864691"/>
            <a:chExt cx="6374569" cy="945147"/>
          </a:xfrm>
        </p:grpSpPr>
        <p:pic>
          <p:nvPicPr>
            <p:cNvPr id="4" name="Picture 2" descr="Applied Research Collaboration - Kent, Surrey and Sussex">
              <a:extLst>
                <a:ext uri="{FF2B5EF4-FFF2-40B4-BE49-F238E27FC236}">
                  <a16:creationId xmlns:a16="http://schemas.microsoft.com/office/drawing/2014/main" id="{D0FEF013-0C1C-307A-2944-5E92248FF7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489" y="2147405"/>
              <a:ext cx="2113022" cy="388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B9D58455-BA1F-5527-F239-9C79053E9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8298" y1="48000" x2="38298" y2="48000"/>
                          <a14:foregroundMark x1="28085" y1="54000" x2="28085" y2="54000"/>
                          <a14:foregroundMark x1="45957" y1="52667" x2="45957" y2="52667"/>
                          <a14:foregroundMark x1="56170" y1="51333" x2="56170" y2="51333"/>
                          <a14:foregroundMark x1="60851" y1="49333" x2="60851" y2="49333"/>
                          <a14:foregroundMark x1="65106" y1="51333" x2="65106" y2="51333"/>
                          <a14:foregroundMark x1="65106" y1="45333" x2="65106" y2="45333"/>
                          <a14:foregroundMark x1="67234" y1="54000" x2="67234" y2="54000"/>
                          <a14:foregroundMark x1="66809" y1="71333" x2="66809" y2="71333"/>
                          <a14:foregroundMark x1="59149" y1="72667" x2="59149" y2="72667"/>
                          <a14:foregroundMark x1="54894" y1="74000" x2="54894" y2="74000"/>
                          <a14:foregroundMark x1="51489" y1="76000" x2="51489" y2="76000"/>
                          <a14:foregroundMark x1="42553" y1="74667" x2="42553" y2="74667"/>
                          <a14:foregroundMark x1="69787" y1="70667" x2="69787" y2="70667"/>
                          <a14:backgroundMark x1="69362" y1="52000" x2="69362" y2="52000"/>
                          <a14:backgroundMark x1="45106" y1="52000" x2="45106" y2="52000"/>
                          <a14:backgroundMark x1="64255" y1="70000" x2="64255" y2="7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9275" y="1864691"/>
              <a:ext cx="1335258" cy="9451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F105B1-896C-372D-9A9A-2C7B3F56B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4826" y="2055251"/>
              <a:ext cx="1398254" cy="55354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CAEF21A-EFFA-30F8-4A0A-26F281F18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21" b="97209" l="754" r="97990">
                          <a14:foregroundMark x1="20352" y1="3721" x2="20352" y2="3721"/>
                          <a14:foregroundMark x1="40955" y1="3721" x2="40955" y2="3721"/>
                          <a14:foregroundMark x1="83668" y1="4186" x2="83668" y2="4186"/>
                          <a14:foregroundMark x1="1256" y1="75814" x2="1256" y2="75814"/>
                          <a14:foregroundMark x1="12312" y1="70698" x2="12312" y2="70698"/>
                          <a14:foregroundMark x1="24623" y1="73488" x2="24623" y2="73488"/>
                          <a14:foregroundMark x1="31407" y1="72093" x2="31407" y2="72093"/>
                          <a14:foregroundMark x1="41960" y1="72093" x2="41960" y2="72093"/>
                          <a14:foregroundMark x1="53015" y1="71628" x2="53015" y2="71628"/>
                          <a14:foregroundMark x1="64322" y1="71163" x2="64322" y2="71163"/>
                          <a14:foregroundMark x1="76131" y1="72558" x2="76131" y2="72558"/>
                          <a14:foregroundMark x1="85176" y1="70698" x2="85176" y2="70698"/>
                          <a14:foregroundMark x1="93719" y1="71628" x2="93719" y2="71628"/>
                          <a14:foregroundMark x1="89196" y1="93023" x2="89196" y2="93023"/>
                          <a14:foregroundMark x1="91960" y1="97674" x2="91960" y2="97674"/>
                          <a14:foregroundMark x1="75879" y1="93023" x2="75879" y2="93023"/>
                          <a14:foregroundMark x1="66583" y1="93023" x2="66583" y2="93023"/>
                          <a14:foregroundMark x1="53769" y1="92093" x2="53769" y2="92093"/>
                          <a14:foregroundMark x1="43719" y1="95349" x2="43719" y2="95349"/>
                          <a14:foregroundMark x1="34171" y1="93023" x2="34171" y2="93023"/>
                          <a14:foregroundMark x1="18342" y1="91163" x2="18342" y2="91163"/>
                          <a14:foregroundMark x1="12312" y1="93953" x2="12312" y2="93953"/>
                          <a14:foregroundMark x1="97990" y1="70698" x2="97990" y2="70698"/>
                          <a14:backgroundMark x1="88191" y1="99535" x2="88191" y2="9953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8511" y="2092272"/>
              <a:ext cx="621647" cy="49846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92A3555-116F-2D1A-0F0D-B27A617F4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26515" y1="65758" x2="26515" y2="65758"/>
                          <a14:foregroundMark x1="33485" y1="65758" x2="33485" y2="65758"/>
                          <a14:foregroundMark x1="40909" y1="66061" x2="40909" y2="66061"/>
                          <a14:foregroundMark x1="50606" y1="64848" x2="50606" y2="64848"/>
                          <a14:foregroundMark x1="56515" y1="63939" x2="56515" y2="63939"/>
                          <a14:foregroundMark x1="61364" y1="66667" x2="61364" y2="66667"/>
                          <a14:foregroundMark x1="69242" y1="66970" x2="69242" y2="669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113" y="2030220"/>
              <a:ext cx="1383616" cy="69180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14ACA79-D68B-84E7-058C-079FA0010FC7}"/>
              </a:ext>
            </a:extLst>
          </p:cNvPr>
          <p:cNvSpPr txBox="1"/>
          <p:nvPr/>
        </p:nvSpPr>
        <p:spPr>
          <a:xfrm>
            <a:off x="2507262" y="3348589"/>
            <a:ext cx="411480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Procter, Roberts, Macdonald, Randell, &amp; Banerjee (2021)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71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42E3AE-E0C9-65A3-2A78-7ED0F688F6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39F7A-06FE-53E9-C2B4-D2281EFDC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20" y="1566699"/>
            <a:ext cx="8664160" cy="511787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EF1998-B657-F6B3-88E8-FD073DCFD653}"/>
              </a:ext>
            </a:extLst>
          </p:cNvPr>
          <p:cNvSpPr/>
          <p:nvPr/>
        </p:nvSpPr>
        <p:spPr>
          <a:xfrm>
            <a:off x="4572000" y="2991394"/>
            <a:ext cx="3931920" cy="110344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Dull </a:t>
            </a:r>
            <a:r>
              <a:rPr lang="en-GB" sz="2400" dirty="0" err="1"/>
              <a:t>wedi’i</a:t>
            </a:r>
            <a:r>
              <a:rPr lang="en-GB" sz="2400" dirty="0"/>
              <a:t> </a:t>
            </a:r>
            <a:r>
              <a:rPr lang="en-GB" sz="2400" dirty="0" err="1"/>
              <a:t>deilwra</a:t>
            </a:r>
            <a:r>
              <a:rPr lang="en-GB" sz="2400" dirty="0"/>
              <a:t> o </a:t>
            </a:r>
            <a:r>
              <a:rPr lang="en-GB" sz="2400" dirty="0" err="1"/>
              <a:t>gefnogi</a:t>
            </a:r>
            <a:r>
              <a:rPr lang="en-GB" sz="2400" dirty="0"/>
              <a:t> </a:t>
            </a:r>
            <a:r>
              <a:rPr lang="en-GB" sz="2400" dirty="0" err="1"/>
              <a:t>lles</a:t>
            </a:r>
            <a:r>
              <a:rPr lang="en-GB" sz="2400" dirty="0"/>
              <a:t> staff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52EA4E-432A-90C7-2B86-1561A464813A}"/>
              </a:ext>
            </a:extLst>
          </p:cNvPr>
          <p:cNvSpPr/>
          <p:nvPr/>
        </p:nvSpPr>
        <p:spPr>
          <a:xfrm>
            <a:off x="2442754" y="1785469"/>
            <a:ext cx="3931920" cy="110344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/>
              <a:t>Sylfeini</a:t>
            </a:r>
            <a:r>
              <a:rPr lang="en-GB" sz="2400" dirty="0"/>
              <a:t> </a:t>
            </a:r>
            <a:r>
              <a:rPr lang="en-GB" sz="2400" dirty="0" err="1"/>
              <a:t>effeithiol</a:t>
            </a:r>
            <a:r>
              <a:rPr lang="en-GB" sz="2400" dirty="0"/>
              <a:t> i </a:t>
            </a:r>
            <a:r>
              <a:rPr lang="en-GB" sz="2400" dirty="0" err="1"/>
              <a:t>feithrin</a:t>
            </a:r>
            <a:r>
              <a:rPr lang="en-GB" sz="2400" dirty="0"/>
              <a:t> </a:t>
            </a:r>
            <a:r>
              <a:rPr lang="en-GB" sz="2400" dirty="0" err="1"/>
              <a:t>perthynas</a:t>
            </a:r>
            <a:endParaRPr lang="en-GB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932675-0EB5-8645-5A5B-21ABC2F6EFB1}"/>
              </a:ext>
            </a:extLst>
          </p:cNvPr>
          <p:cNvSpPr/>
          <p:nvPr/>
        </p:nvSpPr>
        <p:spPr>
          <a:xfrm>
            <a:off x="4711337" y="5511801"/>
            <a:ext cx="3792583" cy="1103449"/>
          </a:xfrm>
          <a:prstGeom prst="roundRect">
            <a:avLst/>
          </a:prstGeom>
          <a:solidFill>
            <a:srgbClr val="F26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Gwaith </a:t>
            </a:r>
            <a:r>
              <a:rPr lang="en-GB" sz="2400" dirty="0" err="1"/>
              <a:t>partneriaeth</a:t>
            </a:r>
            <a:r>
              <a:rPr lang="en-GB" sz="2400" dirty="0"/>
              <a:t> â </a:t>
            </a:r>
            <a:r>
              <a:rPr lang="en-GB" sz="2400" dirty="0" err="1"/>
              <a:t>gwasanaethau</a:t>
            </a:r>
            <a:r>
              <a:rPr lang="en-GB" sz="2400" dirty="0"/>
              <a:t> </a:t>
            </a:r>
            <a:r>
              <a:rPr lang="en-GB" sz="2400" dirty="0" err="1"/>
              <a:t>eraill</a:t>
            </a:r>
            <a:endParaRPr lang="en-GB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D4A5AD-6CF9-4F39-CEC2-C4BC10E41B2A}"/>
              </a:ext>
            </a:extLst>
          </p:cNvPr>
          <p:cNvSpPr/>
          <p:nvPr/>
        </p:nvSpPr>
        <p:spPr>
          <a:xfrm>
            <a:off x="598280" y="5511801"/>
            <a:ext cx="3810434" cy="108349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Casglu</a:t>
            </a:r>
            <a:r>
              <a:rPr lang="en-GB" dirty="0"/>
              <a:t> a </a:t>
            </a:r>
            <a:r>
              <a:rPr lang="en-GB" dirty="0" err="1"/>
              <a:t>dadansoddi</a:t>
            </a:r>
            <a:r>
              <a:rPr lang="en-GB" dirty="0"/>
              <a:t> data </a:t>
            </a:r>
            <a:r>
              <a:rPr lang="en-GB" dirty="0" err="1"/>
              <a:t>systematig</a:t>
            </a:r>
            <a:r>
              <a:rPr lang="en-GB" dirty="0"/>
              <a:t> a </a:t>
            </a:r>
            <a:r>
              <a:rPr lang="en-GB" dirty="0" err="1"/>
              <a:t>rheolaidd</a:t>
            </a:r>
            <a:r>
              <a:rPr lang="en-GB" dirty="0"/>
              <a:t> ar </a:t>
            </a:r>
            <a:r>
              <a:rPr lang="en-GB" dirty="0" err="1"/>
              <a:t>ddull</a:t>
            </a:r>
            <a:r>
              <a:rPr lang="en-GB" dirty="0"/>
              <a:t> </a:t>
            </a:r>
            <a:r>
              <a:rPr lang="en-GB" dirty="0" err="1"/>
              <a:t>ysgol</a:t>
            </a:r>
            <a:r>
              <a:rPr lang="en-GB" dirty="0"/>
              <a:t> </a:t>
            </a:r>
            <a:r>
              <a:rPr lang="en-GB" dirty="0" err="1"/>
              <a:t>gyfan</a:t>
            </a:r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24CD3E-9595-DD05-BAFA-7C57A16ED1FB}"/>
              </a:ext>
            </a:extLst>
          </p:cNvPr>
          <p:cNvSpPr/>
          <p:nvPr/>
        </p:nvSpPr>
        <p:spPr>
          <a:xfrm>
            <a:off x="4669537" y="4222024"/>
            <a:ext cx="3834383" cy="116259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/>
              <a:t>Ymgysylltu</a:t>
            </a:r>
            <a:r>
              <a:rPr lang="en-GB" sz="2400" dirty="0"/>
              <a:t> â </a:t>
            </a:r>
            <a:r>
              <a:rPr lang="en-GB" sz="2400" dirty="0" err="1"/>
              <a:t>nifer</a:t>
            </a:r>
            <a:r>
              <a:rPr lang="en-GB" sz="2400" dirty="0"/>
              <a:t> o </a:t>
            </a:r>
            <a:r>
              <a:rPr lang="en-GB" sz="2400" dirty="0" err="1"/>
              <a:t>randdeiliaid</a:t>
            </a:r>
            <a:endParaRPr lang="en-GB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BB156A-860F-5AFB-7AC3-64D79C7792B5}"/>
              </a:ext>
            </a:extLst>
          </p:cNvPr>
          <p:cNvSpPr/>
          <p:nvPr/>
        </p:nvSpPr>
        <p:spPr>
          <a:xfrm>
            <a:off x="586305" y="2991394"/>
            <a:ext cx="3834383" cy="11034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Dull </a:t>
            </a:r>
            <a:r>
              <a:rPr lang="en-GB" dirty="0" err="1"/>
              <a:t>rhaglennu</a:t>
            </a:r>
            <a:r>
              <a:rPr lang="en-GB" dirty="0"/>
              <a:t> o </a:t>
            </a:r>
            <a:r>
              <a:rPr lang="en-GB" dirty="0" err="1"/>
              <a:t>gefnogi</a:t>
            </a:r>
            <a:r>
              <a:rPr lang="en-GB" dirty="0"/>
              <a:t> </a:t>
            </a:r>
            <a:r>
              <a:rPr lang="en-GB" dirty="0" err="1"/>
              <a:t>datblygiad</a:t>
            </a:r>
            <a:r>
              <a:rPr lang="en-GB" dirty="0"/>
              <a:t> </a:t>
            </a:r>
            <a:r>
              <a:rPr lang="en-GB" dirty="0" err="1"/>
              <a:t>proffesiynol</a:t>
            </a:r>
            <a:r>
              <a:rPr lang="en-GB" dirty="0"/>
              <a:t> staff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A1EE9B3-9B82-6FC5-9D48-D088BF6F7D04}"/>
              </a:ext>
            </a:extLst>
          </p:cNvPr>
          <p:cNvSpPr/>
          <p:nvPr/>
        </p:nvSpPr>
        <p:spPr>
          <a:xfrm>
            <a:off x="546462" y="4218665"/>
            <a:ext cx="3874226" cy="1162596"/>
          </a:xfrm>
          <a:prstGeom prst="roundRect">
            <a:avLst/>
          </a:prstGeom>
          <a:solidFill>
            <a:srgbClr val="B80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Integreiddio</a:t>
            </a:r>
            <a:r>
              <a:rPr lang="en-GB" dirty="0"/>
              <a:t> </a:t>
            </a:r>
            <a:r>
              <a:rPr lang="en-GB" dirty="0" err="1"/>
              <a:t>adnoddau</a:t>
            </a:r>
            <a:r>
              <a:rPr lang="en-GB" dirty="0"/>
              <a:t> iechyd </a:t>
            </a:r>
            <a:r>
              <a:rPr lang="en-GB" dirty="0" err="1"/>
              <a:t>meddwl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cwricuulum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2447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UoS Title 1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72C01CB-FDE1-408C-BA30-22F946267BD6}" vid="{A3CF8186-7FA6-4EE9-B5D8-4066571EECA7}"/>
    </a:ext>
  </a:extLst>
</a:theme>
</file>

<file path=ppt/theme/theme10.xml><?xml version="1.0" encoding="utf-8"?>
<a:theme xmlns:a="http://schemas.openxmlformats.org/drawingml/2006/main" name="1_UoS Title 1 Photography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72C01CB-FDE1-408C-BA30-22F946267BD6}" vid="{5290CF43-E2EE-4B1B-BC71-0234765DC06C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oS Title 1 Photography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72C01CB-FDE1-408C-BA30-22F946267BD6}" vid="{5290CF43-E2EE-4B1B-BC71-0234765DC06C}"/>
    </a:ext>
  </a:extLst>
</a:theme>
</file>

<file path=ppt/theme/theme3.xml><?xml version="1.0" encoding="utf-8"?>
<a:theme xmlns:a="http://schemas.openxmlformats.org/drawingml/2006/main" name="UoS Title 2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72C01CB-FDE1-408C-BA30-22F946267BD6}" vid="{7E45647E-52E2-4FA2-902F-1F6DCCCD96FB}"/>
    </a:ext>
  </a:extLst>
</a:theme>
</file>

<file path=ppt/theme/theme4.xml><?xml version="1.0" encoding="utf-8"?>
<a:theme xmlns:a="http://schemas.openxmlformats.org/drawingml/2006/main" name="UoS Title 2 Photography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72C01CB-FDE1-408C-BA30-22F946267BD6}" vid="{06689EFE-E244-4708-953B-C42AEE4B45EC}"/>
    </a:ext>
  </a:extLst>
</a:theme>
</file>

<file path=ppt/theme/theme5.xml><?xml version="1.0" encoding="utf-8"?>
<a:theme xmlns:a="http://schemas.openxmlformats.org/drawingml/2006/main" name="Cobalt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72C01CB-FDE1-408C-BA30-22F946267BD6}" vid="{DD66C16E-13A8-4EF3-80D4-6AC2442E24D1}"/>
    </a:ext>
  </a:extLst>
</a:theme>
</file>

<file path=ppt/theme/theme6.xml><?xml version="1.0" encoding="utf-8"?>
<a:theme xmlns:a="http://schemas.openxmlformats.org/drawingml/2006/main" name="Turquoise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72C01CB-FDE1-408C-BA30-22F946267BD6}" vid="{496CD559-78A8-4CD6-BC52-3F58AE9A9A82}"/>
    </a:ext>
  </a:extLst>
</a:theme>
</file>

<file path=ppt/theme/theme7.xml><?xml version="1.0" encoding="utf-8"?>
<a:theme xmlns:a="http://schemas.openxmlformats.org/drawingml/2006/main" name="Orange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72C01CB-FDE1-408C-BA30-22F946267BD6}" vid="{8F72BDC9-743C-40A0-B107-D7C34FE7794F}"/>
    </a:ext>
  </a:extLst>
</a:theme>
</file>

<file path=ppt/theme/theme8.xml><?xml version="1.0" encoding="utf-8"?>
<a:theme xmlns:a="http://schemas.openxmlformats.org/drawingml/2006/main" name="Blue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72C01CB-FDE1-408C-BA30-22F946267BD6}" vid="{7A275C2E-7CDF-468B-B3EF-0CD439246626}"/>
    </a:ext>
  </a:extLst>
</a:theme>
</file>

<file path=ppt/theme/theme9.xml><?xml version="1.0" encoding="utf-8"?>
<a:theme xmlns:a="http://schemas.openxmlformats.org/drawingml/2006/main" name="Grape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72C01CB-FDE1-408C-BA30-22F946267BD6}" vid="{D44E752E-251B-4A02-B5A6-BBB45288A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UoS PowerPoint template - Standard</Template>
  <TotalTime>309</TotalTime>
  <Words>286</Words>
  <Application>Microsoft Office PowerPoint</Application>
  <PresentationFormat>On-screen Show (4:3)</PresentationFormat>
  <Paragraphs>55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Arial</vt:lpstr>
      <vt:lpstr>Calibri</vt:lpstr>
      <vt:lpstr>Courier New</vt:lpstr>
      <vt:lpstr>Georgia</vt:lpstr>
      <vt:lpstr>Times</vt:lpstr>
      <vt:lpstr>Wingdings</vt:lpstr>
      <vt:lpstr>UoS Title 1</vt:lpstr>
      <vt:lpstr>UoS Title 1 Photography</vt:lpstr>
      <vt:lpstr>UoS Title 2</vt:lpstr>
      <vt:lpstr>UoS Title 2 Photography</vt:lpstr>
      <vt:lpstr>Cobalt - UoS Content</vt:lpstr>
      <vt:lpstr>Turquoise - UoS Content</vt:lpstr>
      <vt:lpstr>Orange - UoS Content</vt:lpstr>
      <vt:lpstr>Blue - UoS Content</vt:lpstr>
      <vt:lpstr>Grape - UoS Content</vt:lpstr>
      <vt:lpstr>1_UoS Title 1 Photography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Well-being at school</dc:title>
  <dc:creator>Robin Banerjee</dc:creator>
  <cp:lastModifiedBy>Mitcheson, Beth (ESJWL - ESJ Operations)</cp:lastModifiedBy>
  <cp:revision>48</cp:revision>
  <dcterms:created xsi:type="dcterms:W3CDTF">2017-02-22T13:32:14Z</dcterms:created>
  <dcterms:modified xsi:type="dcterms:W3CDTF">2023-03-23T16:26:15Z</dcterms:modified>
</cp:coreProperties>
</file>